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1" r:id="rId6"/>
    <p:sldId id="259" r:id="rId7"/>
    <p:sldId id="260" r:id="rId8"/>
    <p:sldId id="262" r:id="rId9"/>
    <p:sldId id="264" r:id="rId10"/>
    <p:sldId id="266" r:id="rId11"/>
    <p:sldId id="263" r:id="rId12"/>
    <p:sldId id="267" r:id="rId13"/>
    <p:sldId id="268" r:id="rId14"/>
    <p:sldId id="269" r:id="rId15"/>
    <p:sldId id="271" r:id="rId16"/>
    <p:sldId id="270" r:id="rId17"/>
    <p:sldId id="272" r:id="rId18"/>
    <p:sldId id="273" r:id="rId19"/>
    <p:sldId id="274" r:id="rId20"/>
    <p:sldId id="275" r:id="rId21"/>
    <p:sldId id="276" r:id="rId22"/>
    <p:sldId id="281"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la Jwad" userId="da1c8abdb5131450" providerId="LiveId" clId="{CCEA67E3-1EC1-4E16-AF56-6DC397A23163}"/>
    <pc:docChg chg="undo custSel addSld modSld sldOrd">
      <pc:chgData name="Aula Jwad" userId="da1c8abdb5131450" providerId="LiveId" clId="{CCEA67E3-1EC1-4E16-AF56-6DC397A23163}" dt="2023-11-15T20:11:57.882" v="1910" actId="20577"/>
      <pc:docMkLst>
        <pc:docMk/>
      </pc:docMkLst>
      <pc:sldChg chg="addSp modSp new mod">
        <pc:chgData name="Aula Jwad" userId="da1c8abdb5131450" providerId="LiveId" clId="{CCEA67E3-1EC1-4E16-AF56-6DC397A23163}" dt="2023-10-25T20:57:26.693" v="232" actId="207"/>
        <pc:sldMkLst>
          <pc:docMk/>
          <pc:sldMk cId="3508537102" sldId="256"/>
        </pc:sldMkLst>
        <pc:spChg chg="mod">
          <ac:chgData name="Aula Jwad" userId="da1c8abdb5131450" providerId="LiveId" clId="{CCEA67E3-1EC1-4E16-AF56-6DC397A23163}" dt="2023-10-25T20:55:24.586" v="157" actId="20577"/>
          <ac:spMkLst>
            <pc:docMk/>
            <pc:sldMk cId="3508537102" sldId="256"/>
            <ac:spMk id="2" creationId="{FF94B1BD-5F02-92DF-52F7-2CB391DC4A92}"/>
          </ac:spMkLst>
        </pc:spChg>
        <pc:spChg chg="mod">
          <ac:chgData name="Aula Jwad" userId="da1c8abdb5131450" providerId="LiveId" clId="{CCEA67E3-1EC1-4E16-AF56-6DC397A23163}" dt="2023-10-25T20:57:26.693" v="232" actId="207"/>
          <ac:spMkLst>
            <pc:docMk/>
            <pc:sldMk cId="3508537102" sldId="256"/>
            <ac:spMk id="3" creationId="{171BCD86-B5F5-CC15-BC45-5A837324B942}"/>
          </ac:spMkLst>
        </pc:spChg>
        <pc:picChg chg="add mod">
          <ac:chgData name="Aula Jwad" userId="da1c8abdb5131450" providerId="LiveId" clId="{CCEA67E3-1EC1-4E16-AF56-6DC397A23163}" dt="2023-10-25T20:55:29.746" v="158" actId="1076"/>
          <ac:picMkLst>
            <pc:docMk/>
            <pc:sldMk cId="3508537102" sldId="256"/>
            <ac:picMk id="4" creationId="{109CE92D-B24A-C8B0-A4F6-611BE62F6706}"/>
          </ac:picMkLst>
        </pc:picChg>
      </pc:sldChg>
      <pc:sldChg chg="modSp new mod">
        <pc:chgData name="Aula Jwad" userId="da1c8abdb5131450" providerId="LiveId" clId="{CCEA67E3-1EC1-4E16-AF56-6DC397A23163}" dt="2023-10-29T06:51:04.047" v="1715" actId="14100"/>
        <pc:sldMkLst>
          <pc:docMk/>
          <pc:sldMk cId="1921008370" sldId="257"/>
        </pc:sldMkLst>
        <pc:spChg chg="mod">
          <ac:chgData name="Aula Jwad" userId="da1c8abdb5131450" providerId="LiveId" clId="{CCEA67E3-1EC1-4E16-AF56-6DC397A23163}" dt="2023-10-29T06:51:04.047" v="1715" actId="14100"/>
          <ac:spMkLst>
            <pc:docMk/>
            <pc:sldMk cId="1921008370" sldId="257"/>
            <ac:spMk id="2" creationId="{22080DA0-3F9C-D20E-779A-473EEAD4BC66}"/>
          </ac:spMkLst>
        </pc:spChg>
        <pc:spChg chg="mod">
          <ac:chgData name="Aula Jwad" userId="da1c8abdb5131450" providerId="LiveId" clId="{CCEA67E3-1EC1-4E16-AF56-6DC397A23163}" dt="2023-10-25T21:03:50.875" v="335" actId="207"/>
          <ac:spMkLst>
            <pc:docMk/>
            <pc:sldMk cId="1921008370" sldId="257"/>
            <ac:spMk id="3" creationId="{2A615148-6CA5-77AE-423F-4E83426764C1}"/>
          </ac:spMkLst>
        </pc:spChg>
      </pc:sldChg>
      <pc:sldChg chg="modSp new mod">
        <pc:chgData name="Aula Jwad" userId="da1c8abdb5131450" providerId="LiveId" clId="{CCEA67E3-1EC1-4E16-AF56-6DC397A23163}" dt="2023-10-26T21:15:38.014" v="968" actId="20577"/>
        <pc:sldMkLst>
          <pc:docMk/>
          <pc:sldMk cId="716378557" sldId="258"/>
        </pc:sldMkLst>
        <pc:spChg chg="mod">
          <ac:chgData name="Aula Jwad" userId="da1c8abdb5131450" providerId="LiveId" clId="{CCEA67E3-1EC1-4E16-AF56-6DC397A23163}" dt="2023-10-25T21:06:37.783" v="382" actId="14100"/>
          <ac:spMkLst>
            <pc:docMk/>
            <pc:sldMk cId="716378557" sldId="258"/>
            <ac:spMk id="2" creationId="{81034488-5B9E-F57F-CDDC-13BED8F97758}"/>
          </ac:spMkLst>
        </pc:spChg>
        <pc:spChg chg="mod">
          <ac:chgData name="Aula Jwad" userId="da1c8abdb5131450" providerId="LiveId" clId="{CCEA67E3-1EC1-4E16-AF56-6DC397A23163}" dt="2023-10-26T21:15:38.014" v="968" actId="20577"/>
          <ac:spMkLst>
            <pc:docMk/>
            <pc:sldMk cId="716378557" sldId="258"/>
            <ac:spMk id="3" creationId="{9B226421-8E89-0032-9CF6-B06E43727245}"/>
          </ac:spMkLst>
        </pc:spChg>
      </pc:sldChg>
      <pc:sldChg chg="modSp new mod">
        <pc:chgData name="Aula Jwad" userId="da1c8abdb5131450" providerId="LiveId" clId="{CCEA67E3-1EC1-4E16-AF56-6DC397A23163}" dt="2023-10-25T21:17:22.521" v="607" actId="20577"/>
        <pc:sldMkLst>
          <pc:docMk/>
          <pc:sldMk cId="261088912" sldId="259"/>
        </pc:sldMkLst>
        <pc:spChg chg="mod">
          <ac:chgData name="Aula Jwad" userId="da1c8abdb5131450" providerId="LiveId" clId="{CCEA67E3-1EC1-4E16-AF56-6DC397A23163}" dt="2023-10-25T21:15:31.473" v="540" actId="207"/>
          <ac:spMkLst>
            <pc:docMk/>
            <pc:sldMk cId="261088912" sldId="259"/>
            <ac:spMk id="2" creationId="{C9CEBC96-8595-FD86-C988-BF43959020A4}"/>
          </ac:spMkLst>
        </pc:spChg>
        <pc:spChg chg="mod">
          <ac:chgData name="Aula Jwad" userId="da1c8abdb5131450" providerId="LiveId" clId="{CCEA67E3-1EC1-4E16-AF56-6DC397A23163}" dt="2023-10-25T21:17:22.521" v="607" actId="20577"/>
          <ac:spMkLst>
            <pc:docMk/>
            <pc:sldMk cId="261088912" sldId="259"/>
            <ac:spMk id="3" creationId="{B6EDFFCF-5F4E-0636-00C9-06121F9D45F2}"/>
          </ac:spMkLst>
        </pc:spChg>
      </pc:sldChg>
      <pc:sldChg chg="addSp delSp modSp new mod">
        <pc:chgData name="Aula Jwad" userId="da1c8abdb5131450" providerId="LiveId" clId="{CCEA67E3-1EC1-4E16-AF56-6DC397A23163}" dt="2023-10-25T21:28:59.947" v="686" actId="20577"/>
        <pc:sldMkLst>
          <pc:docMk/>
          <pc:sldMk cId="4175209850" sldId="260"/>
        </pc:sldMkLst>
        <pc:spChg chg="mod">
          <ac:chgData name="Aula Jwad" userId="da1c8abdb5131450" providerId="LiveId" clId="{CCEA67E3-1EC1-4E16-AF56-6DC397A23163}" dt="2023-10-25T21:23:41.114" v="630" actId="14100"/>
          <ac:spMkLst>
            <pc:docMk/>
            <pc:sldMk cId="4175209850" sldId="260"/>
            <ac:spMk id="2" creationId="{D8E31DC2-3D41-460E-8C5A-C141FB6058E9}"/>
          </ac:spMkLst>
        </pc:spChg>
        <pc:spChg chg="mod">
          <ac:chgData name="Aula Jwad" userId="da1c8abdb5131450" providerId="LiveId" clId="{CCEA67E3-1EC1-4E16-AF56-6DC397A23163}" dt="2023-10-25T21:28:59.947" v="686" actId="20577"/>
          <ac:spMkLst>
            <pc:docMk/>
            <pc:sldMk cId="4175209850" sldId="260"/>
            <ac:spMk id="3" creationId="{BEE32931-FAA0-8246-8422-1DC8D803F4EE}"/>
          </ac:spMkLst>
        </pc:spChg>
        <pc:picChg chg="add mod">
          <ac:chgData name="Aula Jwad" userId="da1c8abdb5131450" providerId="LiveId" clId="{CCEA67E3-1EC1-4E16-AF56-6DC397A23163}" dt="2023-10-25T21:27:41.849" v="677" actId="14100"/>
          <ac:picMkLst>
            <pc:docMk/>
            <pc:sldMk cId="4175209850" sldId="260"/>
            <ac:picMk id="4" creationId="{86CE6057-D917-ED15-89B7-CAA95A481649}"/>
          </ac:picMkLst>
        </pc:picChg>
        <pc:picChg chg="add del mod">
          <ac:chgData name="Aula Jwad" userId="da1c8abdb5131450" providerId="LiveId" clId="{CCEA67E3-1EC1-4E16-AF56-6DC397A23163}" dt="2023-10-25T20:33:39.213" v="87" actId="21"/>
          <ac:picMkLst>
            <pc:docMk/>
            <pc:sldMk cId="4175209850" sldId="260"/>
            <ac:picMk id="1026" creationId="{F0522AB5-F9C6-17CA-5071-0BF2E4ACD23F}"/>
          </ac:picMkLst>
        </pc:picChg>
        <pc:picChg chg="add mod">
          <ac:chgData name="Aula Jwad" userId="da1c8abdb5131450" providerId="LiveId" clId="{CCEA67E3-1EC1-4E16-AF56-6DC397A23163}" dt="2023-10-25T21:24:08.898" v="646" actId="14100"/>
          <ac:picMkLst>
            <pc:docMk/>
            <pc:sldMk cId="4175209850" sldId="260"/>
            <ac:picMk id="1028" creationId="{86F18F26-34BB-91AE-C23E-F23F7970CAD9}"/>
          </ac:picMkLst>
        </pc:picChg>
      </pc:sldChg>
      <pc:sldChg chg="modSp new mod ord">
        <pc:chgData name="Aula Jwad" userId="da1c8abdb5131450" providerId="LiveId" clId="{CCEA67E3-1EC1-4E16-AF56-6DC397A23163}" dt="2023-10-25T21:13:06.181" v="520" actId="20577"/>
        <pc:sldMkLst>
          <pc:docMk/>
          <pc:sldMk cId="969576774" sldId="261"/>
        </pc:sldMkLst>
        <pc:spChg chg="mod">
          <ac:chgData name="Aula Jwad" userId="da1c8abdb5131450" providerId="LiveId" clId="{CCEA67E3-1EC1-4E16-AF56-6DC397A23163}" dt="2023-10-25T21:09:55.461" v="445" actId="14100"/>
          <ac:spMkLst>
            <pc:docMk/>
            <pc:sldMk cId="969576774" sldId="261"/>
            <ac:spMk id="2" creationId="{39EBA4B5-3857-B227-1CAC-DFB6F0A05692}"/>
          </ac:spMkLst>
        </pc:spChg>
        <pc:spChg chg="mod">
          <ac:chgData name="Aula Jwad" userId="da1c8abdb5131450" providerId="LiveId" clId="{CCEA67E3-1EC1-4E16-AF56-6DC397A23163}" dt="2023-10-25T21:13:06.181" v="520" actId="20577"/>
          <ac:spMkLst>
            <pc:docMk/>
            <pc:sldMk cId="969576774" sldId="261"/>
            <ac:spMk id="3" creationId="{EEA435E5-8D9C-612F-29D9-5DBB2FB89D18}"/>
          </ac:spMkLst>
        </pc:spChg>
      </pc:sldChg>
      <pc:sldChg chg="addSp delSp modSp new mod ord">
        <pc:chgData name="Aula Jwad" userId="da1c8abdb5131450" providerId="LiveId" clId="{CCEA67E3-1EC1-4E16-AF56-6DC397A23163}" dt="2023-10-29T06:55:38.393" v="1718" actId="1076"/>
        <pc:sldMkLst>
          <pc:docMk/>
          <pc:sldMk cId="3205908748" sldId="262"/>
        </pc:sldMkLst>
        <pc:spChg chg="mod">
          <ac:chgData name="Aula Jwad" userId="da1c8abdb5131450" providerId="LiveId" clId="{CCEA67E3-1EC1-4E16-AF56-6DC397A23163}" dt="2023-10-29T06:55:38.393" v="1718" actId="1076"/>
          <ac:spMkLst>
            <pc:docMk/>
            <pc:sldMk cId="3205908748" sldId="262"/>
            <ac:spMk id="2" creationId="{EFFDA03C-9AF7-59FA-D182-2C51FAD08E64}"/>
          </ac:spMkLst>
        </pc:spChg>
        <pc:spChg chg="add del mod">
          <ac:chgData name="Aula Jwad" userId="da1c8abdb5131450" providerId="LiveId" clId="{CCEA67E3-1EC1-4E16-AF56-6DC397A23163}" dt="2023-10-25T21:36:24.933" v="778" actId="20577"/>
          <ac:spMkLst>
            <pc:docMk/>
            <pc:sldMk cId="3205908748" sldId="262"/>
            <ac:spMk id="3" creationId="{28CBE754-14DE-4E6C-1B3A-1C614AF4CBAF}"/>
          </ac:spMkLst>
        </pc:spChg>
        <pc:spChg chg="add del mod">
          <ac:chgData name="Aula Jwad" userId="da1c8abdb5131450" providerId="LiveId" clId="{CCEA67E3-1EC1-4E16-AF56-6DC397A23163}" dt="2023-10-25T21:33:13.414" v="705" actId="478"/>
          <ac:spMkLst>
            <pc:docMk/>
            <pc:sldMk cId="3205908748" sldId="262"/>
            <ac:spMk id="5" creationId="{CCC180BC-242C-452D-C5B4-68709B43EFFB}"/>
          </ac:spMkLst>
        </pc:spChg>
      </pc:sldChg>
      <pc:sldChg chg="addSp delSp modSp new mod">
        <pc:chgData name="Aula Jwad" userId="da1c8abdb5131450" providerId="LiveId" clId="{CCEA67E3-1EC1-4E16-AF56-6DC397A23163}" dt="2023-10-25T21:54:27.160" v="944" actId="20577"/>
        <pc:sldMkLst>
          <pc:docMk/>
          <pc:sldMk cId="516836987" sldId="263"/>
        </pc:sldMkLst>
        <pc:spChg chg="mod">
          <ac:chgData name="Aula Jwad" userId="da1c8abdb5131450" providerId="LiveId" clId="{CCEA67E3-1EC1-4E16-AF56-6DC397A23163}" dt="2023-10-25T21:53:44.474" v="933" actId="14100"/>
          <ac:spMkLst>
            <pc:docMk/>
            <pc:sldMk cId="516836987" sldId="263"/>
            <ac:spMk id="2" creationId="{C5979FDF-3FD5-ECBE-A2A8-E5EE6ACD26D4}"/>
          </ac:spMkLst>
        </pc:spChg>
        <pc:spChg chg="mod">
          <ac:chgData name="Aula Jwad" userId="da1c8abdb5131450" providerId="LiveId" clId="{CCEA67E3-1EC1-4E16-AF56-6DC397A23163}" dt="2023-10-25T21:54:27.160" v="944" actId="20577"/>
          <ac:spMkLst>
            <pc:docMk/>
            <pc:sldMk cId="516836987" sldId="263"/>
            <ac:spMk id="3" creationId="{00797A67-AFBF-4B11-04C0-07AB823AF7D0}"/>
          </ac:spMkLst>
        </pc:spChg>
        <pc:picChg chg="add del mod">
          <ac:chgData name="Aula Jwad" userId="da1c8abdb5131450" providerId="LiveId" clId="{CCEA67E3-1EC1-4E16-AF56-6DC397A23163}" dt="2023-10-25T21:53:14.643" v="925" actId="21"/>
          <ac:picMkLst>
            <pc:docMk/>
            <pc:sldMk cId="516836987" sldId="263"/>
            <ac:picMk id="4" creationId="{BB983735-8383-C6D0-82BC-01E84F63842E}"/>
          </ac:picMkLst>
        </pc:picChg>
      </pc:sldChg>
      <pc:sldChg chg="addSp delSp modSp new mod">
        <pc:chgData name="Aula Jwad" userId="da1c8abdb5131450" providerId="LiveId" clId="{CCEA67E3-1EC1-4E16-AF56-6DC397A23163}" dt="2023-10-30T20:50:39.338" v="1728"/>
        <pc:sldMkLst>
          <pc:docMk/>
          <pc:sldMk cId="2956794081" sldId="264"/>
        </pc:sldMkLst>
        <pc:spChg chg="mod">
          <ac:chgData name="Aula Jwad" userId="da1c8abdb5131450" providerId="LiveId" clId="{CCEA67E3-1EC1-4E16-AF56-6DC397A23163}" dt="2023-10-25T21:52:51.667" v="923" actId="14100"/>
          <ac:spMkLst>
            <pc:docMk/>
            <pc:sldMk cId="2956794081" sldId="264"/>
            <ac:spMk id="2" creationId="{FA13EB98-6F32-EF3A-6817-88B517CF84F8}"/>
          </ac:spMkLst>
        </pc:spChg>
        <pc:spChg chg="add del mod">
          <ac:chgData name="Aula Jwad" userId="da1c8abdb5131450" providerId="LiveId" clId="{CCEA67E3-1EC1-4E16-AF56-6DC397A23163}" dt="2023-10-25T21:52:28.637" v="920" actId="12084"/>
          <ac:spMkLst>
            <pc:docMk/>
            <pc:sldMk cId="2956794081" sldId="264"/>
            <ac:spMk id="3" creationId="{B0089840-8BB5-1780-769B-21DB895D3652}"/>
          </ac:spMkLst>
        </pc:spChg>
        <pc:graphicFrameChg chg="add del mod">
          <ac:chgData name="Aula Jwad" userId="da1c8abdb5131450" providerId="LiveId" clId="{CCEA67E3-1EC1-4E16-AF56-6DC397A23163}" dt="2023-10-25T21:52:11.362" v="919" actId="12084"/>
          <ac:graphicFrameMkLst>
            <pc:docMk/>
            <pc:sldMk cId="2956794081" sldId="264"/>
            <ac:graphicFrameMk id="5" creationId="{0B69EE54-5BA0-51E2-09DE-C388486DE9C8}"/>
          </ac:graphicFrameMkLst>
        </pc:graphicFrameChg>
        <pc:graphicFrameChg chg="add mod">
          <ac:chgData name="Aula Jwad" userId="da1c8abdb5131450" providerId="LiveId" clId="{CCEA67E3-1EC1-4E16-AF56-6DC397A23163}" dt="2023-10-30T20:50:39.338" v="1728"/>
          <ac:graphicFrameMkLst>
            <pc:docMk/>
            <pc:sldMk cId="2956794081" sldId="264"/>
            <ac:graphicFrameMk id="6" creationId="{25D865A7-6E21-D589-326D-E53399F128F7}"/>
          </ac:graphicFrameMkLst>
        </pc:graphicFrameChg>
        <pc:picChg chg="add del mod">
          <ac:chgData name="Aula Jwad" userId="da1c8abdb5131450" providerId="LiveId" clId="{CCEA67E3-1EC1-4E16-AF56-6DC397A23163}" dt="2023-10-25T20:34:52.069" v="90" actId="21"/>
          <ac:picMkLst>
            <pc:docMk/>
            <pc:sldMk cId="2956794081" sldId="264"/>
            <ac:picMk id="4" creationId="{E438BCD7-D577-1945-EBA3-E6ABD090BAB4}"/>
          </ac:picMkLst>
        </pc:picChg>
      </pc:sldChg>
      <pc:sldChg chg="modSp new mod">
        <pc:chgData name="Aula Jwad" userId="da1c8abdb5131450" providerId="LiveId" clId="{CCEA67E3-1EC1-4E16-AF56-6DC397A23163}" dt="2023-10-26T21:15:10.022" v="959" actId="20577"/>
        <pc:sldMkLst>
          <pc:docMk/>
          <pc:sldMk cId="2170959920" sldId="265"/>
        </pc:sldMkLst>
        <pc:spChg chg="mod">
          <ac:chgData name="Aula Jwad" userId="da1c8abdb5131450" providerId="LiveId" clId="{CCEA67E3-1EC1-4E16-AF56-6DC397A23163}" dt="2023-10-25T21:05:58.878" v="371" actId="207"/>
          <ac:spMkLst>
            <pc:docMk/>
            <pc:sldMk cId="2170959920" sldId="265"/>
            <ac:spMk id="2" creationId="{0C178E3A-4BED-AF4A-BB17-1A4142BD42C5}"/>
          </ac:spMkLst>
        </pc:spChg>
        <pc:spChg chg="mod">
          <ac:chgData name="Aula Jwad" userId="da1c8abdb5131450" providerId="LiveId" clId="{CCEA67E3-1EC1-4E16-AF56-6DC397A23163}" dt="2023-10-26T21:15:10.022" v="959" actId="20577"/>
          <ac:spMkLst>
            <pc:docMk/>
            <pc:sldMk cId="2170959920" sldId="265"/>
            <ac:spMk id="3" creationId="{2DBBC663-20E3-051C-FEE7-219ECD001E56}"/>
          </ac:spMkLst>
        </pc:spChg>
      </pc:sldChg>
      <pc:sldChg chg="addSp modSp new mod">
        <pc:chgData name="Aula Jwad" userId="da1c8abdb5131450" providerId="LiveId" clId="{CCEA67E3-1EC1-4E16-AF56-6DC397A23163}" dt="2023-10-30T20:53:21.664" v="1732" actId="1076"/>
        <pc:sldMkLst>
          <pc:docMk/>
          <pc:sldMk cId="728969638" sldId="266"/>
        </pc:sldMkLst>
        <pc:spChg chg="mod">
          <ac:chgData name="Aula Jwad" userId="da1c8abdb5131450" providerId="LiveId" clId="{CCEA67E3-1EC1-4E16-AF56-6DC397A23163}" dt="2023-10-25T21:48:09.674" v="868" actId="1076"/>
          <ac:spMkLst>
            <pc:docMk/>
            <pc:sldMk cId="728969638" sldId="266"/>
            <ac:spMk id="2" creationId="{BE5717CB-9A74-89AB-0517-C91F3CADF80D}"/>
          </ac:spMkLst>
        </pc:spChg>
        <pc:spChg chg="mod">
          <ac:chgData name="Aula Jwad" userId="da1c8abdb5131450" providerId="LiveId" clId="{CCEA67E3-1EC1-4E16-AF56-6DC397A23163}" dt="2023-10-25T21:48:16.023" v="870" actId="14100"/>
          <ac:spMkLst>
            <pc:docMk/>
            <pc:sldMk cId="728969638" sldId="266"/>
            <ac:spMk id="3" creationId="{1DE71F05-5B05-0762-9BCA-F113CF1DB43A}"/>
          </ac:spMkLst>
        </pc:spChg>
        <pc:picChg chg="add mod">
          <ac:chgData name="Aula Jwad" userId="da1c8abdb5131450" providerId="LiveId" clId="{CCEA67E3-1EC1-4E16-AF56-6DC397A23163}" dt="2023-10-30T20:53:20.040" v="1731" actId="1076"/>
          <ac:picMkLst>
            <pc:docMk/>
            <pc:sldMk cId="728969638" sldId="266"/>
            <ac:picMk id="4" creationId="{02E0E114-D16E-F01D-15CC-F01BDEA60EF1}"/>
          </ac:picMkLst>
        </pc:picChg>
        <pc:picChg chg="add mod">
          <ac:chgData name="Aula Jwad" userId="da1c8abdb5131450" providerId="LiveId" clId="{CCEA67E3-1EC1-4E16-AF56-6DC397A23163}" dt="2023-10-30T20:53:21.664" v="1732" actId="1076"/>
          <ac:picMkLst>
            <pc:docMk/>
            <pc:sldMk cId="728969638" sldId="266"/>
            <ac:picMk id="5" creationId="{15E986ED-AE29-CC54-6644-4B33BE53CBDB}"/>
          </ac:picMkLst>
        </pc:picChg>
        <pc:picChg chg="add mod">
          <ac:chgData name="Aula Jwad" userId="da1c8abdb5131450" providerId="LiveId" clId="{CCEA67E3-1EC1-4E16-AF56-6DC397A23163}" dt="2023-10-30T20:53:15.588" v="1729" actId="1076"/>
          <ac:picMkLst>
            <pc:docMk/>
            <pc:sldMk cId="728969638" sldId="266"/>
            <ac:picMk id="6" creationId="{B56AEB1E-5FBF-9FAD-2080-73B9E7AF70C5}"/>
          </ac:picMkLst>
        </pc:picChg>
      </pc:sldChg>
      <pc:sldChg chg="addSp modSp new mod">
        <pc:chgData name="Aula Jwad" userId="da1c8abdb5131450" providerId="LiveId" clId="{CCEA67E3-1EC1-4E16-AF56-6DC397A23163}" dt="2023-11-15T20:11:57.882" v="1910" actId="20577"/>
        <pc:sldMkLst>
          <pc:docMk/>
          <pc:sldMk cId="2113242984" sldId="267"/>
        </pc:sldMkLst>
        <pc:spChg chg="mod">
          <ac:chgData name="Aula Jwad" userId="da1c8abdb5131450" providerId="LiveId" clId="{CCEA67E3-1EC1-4E16-AF56-6DC397A23163}" dt="2023-10-26T21:24:31.252" v="1057" actId="14100"/>
          <ac:spMkLst>
            <pc:docMk/>
            <pc:sldMk cId="2113242984" sldId="267"/>
            <ac:spMk id="2" creationId="{953B8382-CD07-0DCB-EB34-A52434DAB47D}"/>
          </ac:spMkLst>
        </pc:spChg>
        <pc:spChg chg="mod">
          <ac:chgData name="Aula Jwad" userId="da1c8abdb5131450" providerId="LiveId" clId="{CCEA67E3-1EC1-4E16-AF56-6DC397A23163}" dt="2023-11-15T20:11:57.882" v="1910" actId="20577"/>
          <ac:spMkLst>
            <pc:docMk/>
            <pc:sldMk cId="2113242984" sldId="267"/>
            <ac:spMk id="3" creationId="{70607A3B-D7AB-397F-6FED-B70E0366397B}"/>
          </ac:spMkLst>
        </pc:spChg>
        <pc:picChg chg="add mod">
          <ac:chgData name="Aula Jwad" userId="da1c8abdb5131450" providerId="LiveId" clId="{CCEA67E3-1EC1-4E16-AF56-6DC397A23163}" dt="2023-10-26T21:26:04.880" v="1116" actId="1076"/>
          <ac:picMkLst>
            <pc:docMk/>
            <pc:sldMk cId="2113242984" sldId="267"/>
            <ac:picMk id="5" creationId="{C56578FF-CF4A-3D5D-B39E-88167458D4F6}"/>
          </ac:picMkLst>
        </pc:picChg>
      </pc:sldChg>
      <pc:sldChg chg="modSp new mod">
        <pc:chgData name="Aula Jwad" userId="da1c8abdb5131450" providerId="LiveId" clId="{CCEA67E3-1EC1-4E16-AF56-6DC397A23163}" dt="2023-10-30T20:55:37.131" v="1812" actId="14100"/>
        <pc:sldMkLst>
          <pc:docMk/>
          <pc:sldMk cId="3382298060" sldId="268"/>
        </pc:sldMkLst>
        <pc:spChg chg="mod">
          <ac:chgData name="Aula Jwad" userId="da1c8abdb5131450" providerId="LiveId" clId="{CCEA67E3-1EC1-4E16-AF56-6DC397A23163}" dt="2023-10-30T20:55:31.591" v="1811" actId="14100"/>
          <ac:spMkLst>
            <pc:docMk/>
            <pc:sldMk cId="3382298060" sldId="268"/>
            <ac:spMk id="2" creationId="{2F45579A-3E05-47D7-46AC-8F313E760F4A}"/>
          </ac:spMkLst>
        </pc:spChg>
        <pc:spChg chg="mod">
          <ac:chgData name="Aula Jwad" userId="da1c8abdb5131450" providerId="LiveId" clId="{CCEA67E3-1EC1-4E16-AF56-6DC397A23163}" dt="2023-10-30T20:55:37.131" v="1812" actId="14100"/>
          <ac:spMkLst>
            <pc:docMk/>
            <pc:sldMk cId="3382298060" sldId="268"/>
            <ac:spMk id="3" creationId="{4EC1F1EE-84BF-6E33-AA6A-70083A7D2429}"/>
          </ac:spMkLst>
        </pc:spChg>
      </pc:sldChg>
      <pc:sldChg chg="addSp delSp modSp new mod">
        <pc:chgData name="Aula Jwad" userId="da1c8abdb5131450" providerId="LiveId" clId="{CCEA67E3-1EC1-4E16-AF56-6DC397A23163}" dt="2023-10-30T21:11:31.527" v="1880" actId="113"/>
        <pc:sldMkLst>
          <pc:docMk/>
          <pc:sldMk cId="3962809830" sldId="269"/>
        </pc:sldMkLst>
        <pc:spChg chg="mod">
          <ac:chgData name="Aula Jwad" userId="da1c8abdb5131450" providerId="LiveId" clId="{CCEA67E3-1EC1-4E16-AF56-6DC397A23163}" dt="2023-10-26T21:59:27.943" v="1213" actId="120"/>
          <ac:spMkLst>
            <pc:docMk/>
            <pc:sldMk cId="3962809830" sldId="269"/>
            <ac:spMk id="2" creationId="{B9924E33-08D1-55A9-0195-96BB7FCADAC2}"/>
          </ac:spMkLst>
        </pc:spChg>
        <pc:spChg chg="mod">
          <ac:chgData name="Aula Jwad" userId="da1c8abdb5131450" providerId="LiveId" clId="{CCEA67E3-1EC1-4E16-AF56-6DC397A23163}" dt="2023-10-30T21:11:31.527" v="1880" actId="113"/>
          <ac:spMkLst>
            <pc:docMk/>
            <pc:sldMk cId="3962809830" sldId="269"/>
            <ac:spMk id="3" creationId="{5BF059B3-2F15-AE23-F7BD-D81DBDA70A23}"/>
          </ac:spMkLst>
        </pc:spChg>
        <pc:picChg chg="add del mod">
          <ac:chgData name="Aula Jwad" userId="da1c8abdb5131450" providerId="LiveId" clId="{CCEA67E3-1EC1-4E16-AF56-6DC397A23163}" dt="2023-10-26T22:13:50.549" v="1411" actId="21"/>
          <ac:picMkLst>
            <pc:docMk/>
            <pc:sldMk cId="3962809830" sldId="269"/>
            <ac:picMk id="5" creationId="{A661B333-3509-B3CB-5549-5813FB63A7CB}"/>
          </ac:picMkLst>
        </pc:picChg>
      </pc:sldChg>
      <pc:sldChg chg="modSp new mod">
        <pc:chgData name="Aula Jwad" userId="da1c8abdb5131450" providerId="LiveId" clId="{CCEA67E3-1EC1-4E16-AF56-6DC397A23163}" dt="2023-10-26T22:08:10.480" v="1329" actId="120"/>
        <pc:sldMkLst>
          <pc:docMk/>
          <pc:sldMk cId="2449957462" sldId="270"/>
        </pc:sldMkLst>
        <pc:spChg chg="mod">
          <ac:chgData name="Aula Jwad" userId="da1c8abdb5131450" providerId="LiveId" clId="{CCEA67E3-1EC1-4E16-AF56-6DC397A23163}" dt="2023-10-26T22:08:10.480" v="1329" actId="120"/>
          <ac:spMkLst>
            <pc:docMk/>
            <pc:sldMk cId="2449957462" sldId="270"/>
            <ac:spMk id="2" creationId="{0DFB46FD-31A1-319F-9753-3D29FE3C5A39}"/>
          </ac:spMkLst>
        </pc:spChg>
        <pc:spChg chg="mod">
          <ac:chgData name="Aula Jwad" userId="da1c8abdb5131450" providerId="LiveId" clId="{CCEA67E3-1EC1-4E16-AF56-6DC397A23163}" dt="2023-10-26T22:07:47.418" v="1318" actId="2710"/>
          <ac:spMkLst>
            <pc:docMk/>
            <pc:sldMk cId="2449957462" sldId="270"/>
            <ac:spMk id="3" creationId="{D0006732-31D4-0392-4623-BE6FFA7F7D43}"/>
          </ac:spMkLst>
        </pc:spChg>
      </pc:sldChg>
      <pc:sldChg chg="addSp modSp new mod ord">
        <pc:chgData name="Aula Jwad" userId="da1c8abdb5131450" providerId="LiveId" clId="{CCEA67E3-1EC1-4E16-AF56-6DC397A23163}" dt="2023-10-30T21:04:10.699" v="1814"/>
        <pc:sldMkLst>
          <pc:docMk/>
          <pc:sldMk cId="1243343162" sldId="271"/>
        </pc:sldMkLst>
        <pc:spChg chg="mod">
          <ac:chgData name="Aula Jwad" userId="da1c8abdb5131450" providerId="LiveId" clId="{CCEA67E3-1EC1-4E16-AF56-6DC397A23163}" dt="2023-10-26T22:08:53.392" v="1334" actId="14100"/>
          <ac:spMkLst>
            <pc:docMk/>
            <pc:sldMk cId="1243343162" sldId="271"/>
            <ac:spMk id="2" creationId="{3E2D4057-1960-EF9E-CD7C-3E403F724429}"/>
          </ac:spMkLst>
        </pc:spChg>
        <pc:spChg chg="mod">
          <ac:chgData name="Aula Jwad" userId="da1c8abdb5131450" providerId="LiveId" clId="{CCEA67E3-1EC1-4E16-AF56-6DC397A23163}" dt="2023-10-26T22:13:40.250" v="1410" actId="14100"/>
          <ac:spMkLst>
            <pc:docMk/>
            <pc:sldMk cId="1243343162" sldId="271"/>
            <ac:spMk id="3" creationId="{1586381F-8C25-161F-0ACC-2DB807641B57}"/>
          </ac:spMkLst>
        </pc:spChg>
        <pc:picChg chg="add mod">
          <ac:chgData name="Aula Jwad" userId="da1c8abdb5131450" providerId="LiveId" clId="{CCEA67E3-1EC1-4E16-AF56-6DC397A23163}" dt="2023-10-26T22:13:33.777" v="1409" actId="14100"/>
          <ac:picMkLst>
            <pc:docMk/>
            <pc:sldMk cId="1243343162" sldId="271"/>
            <ac:picMk id="5" creationId="{58EA3BA6-B64E-C04B-73BC-5862B1106BA9}"/>
          </ac:picMkLst>
        </pc:picChg>
      </pc:sldChg>
      <pc:sldChg chg="modSp new mod">
        <pc:chgData name="Aula Jwad" userId="da1c8abdb5131450" providerId="LiveId" clId="{CCEA67E3-1EC1-4E16-AF56-6DC397A23163}" dt="2023-10-26T22:12:42.827" v="1401" actId="20577"/>
        <pc:sldMkLst>
          <pc:docMk/>
          <pc:sldMk cId="83677670" sldId="272"/>
        </pc:sldMkLst>
        <pc:spChg chg="mod">
          <ac:chgData name="Aula Jwad" userId="da1c8abdb5131450" providerId="LiveId" clId="{CCEA67E3-1EC1-4E16-AF56-6DC397A23163}" dt="2023-10-26T22:11:03.632" v="1345" actId="14100"/>
          <ac:spMkLst>
            <pc:docMk/>
            <pc:sldMk cId="83677670" sldId="272"/>
            <ac:spMk id="2" creationId="{54EE9D20-8DE5-7BDA-AB47-FA98F1173B7D}"/>
          </ac:spMkLst>
        </pc:spChg>
        <pc:spChg chg="mod">
          <ac:chgData name="Aula Jwad" userId="da1c8abdb5131450" providerId="LiveId" clId="{CCEA67E3-1EC1-4E16-AF56-6DC397A23163}" dt="2023-10-26T22:12:42.827" v="1401" actId="20577"/>
          <ac:spMkLst>
            <pc:docMk/>
            <pc:sldMk cId="83677670" sldId="272"/>
            <ac:spMk id="3" creationId="{FCDE9ABF-6662-E1EE-94A9-B32911838B28}"/>
          </ac:spMkLst>
        </pc:spChg>
      </pc:sldChg>
      <pc:sldChg chg="modSp new mod">
        <pc:chgData name="Aula Jwad" userId="da1c8abdb5131450" providerId="LiveId" clId="{CCEA67E3-1EC1-4E16-AF56-6DC397A23163}" dt="2023-10-29T06:22:11.014" v="1695" actId="20577"/>
        <pc:sldMkLst>
          <pc:docMk/>
          <pc:sldMk cId="4278749142" sldId="273"/>
        </pc:sldMkLst>
        <pc:spChg chg="mod">
          <ac:chgData name="Aula Jwad" userId="da1c8abdb5131450" providerId="LiveId" clId="{CCEA67E3-1EC1-4E16-AF56-6DC397A23163}" dt="2023-10-27T19:34:11.872" v="1561" actId="120"/>
          <ac:spMkLst>
            <pc:docMk/>
            <pc:sldMk cId="4278749142" sldId="273"/>
            <ac:spMk id="2" creationId="{A9F24E6E-1007-2624-A1EE-4F8173A9AA03}"/>
          </ac:spMkLst>
        </pc:spChg>
        <pc:spChg chg="mod">
          <ac:chgData name="Aula Jwad" userId="da1c8abdb5131450" providerId="LiveId" clId="{CCEA67E3-1EC1-4E16-AF56-6DC397A23163}" dt="2023-10-29T06:22:11.014" v="1695" actId="20577"/>
          <ac:spMkLst>
            <pc:docMk/>
            <pc:sldMk cId="4278749142" sldId="273"/>
            <ac:spMk id="3" creationId="{A345AA8D-E6C9-9CAD-6B01-4DC65358EDA3}"/>
          </ac:spMkLst>
        </pc:spChg>
      </pc:sldChg>
      <pc:sldChg chg="addSp modSp new mod">
        <pc:chgData name="Aula Jwad" userId="da1c8abdb5131450" providerId="LiveId" clId="{CCEA67E3-1EC1-4E16-AF56-6DC397A23163}" dt="2023-10-26T22:29:26.377" v="1473" actId="20577"/>
        <pc:sldMkLst>
          <pc:docMk/>
          <pc:sldMk cId="2128989431" sldId="274"/>
        </pc:sldMkLst>
        <pc:spChg chg="mod">
          <ac:chgData name="Aula Jwad" userId="da1c8abdb5131450" providerId="LiveId" clId="{CCEA67E3-1EC1-4E16-AF56-6DC397A23163}" dt="2023-10-26T22:26:58.736" v="1448" actId="14100"/>
          <ac:spMkLst>
            <pc:docMk/>
            <pc:sldMk cId="2128989431" sldId="274"/>
            <ac:spMk id="2" creationId="{C639AFE1-E773-24A9-3965-59B5641DEC1D}"/>
          </ac:spMkLst>
        </pc:spChg>
        <pc:spChg chg="mod">
          <ac:chgData name="Aula Jwad" userId="da1c8abdb5131450" providerId="LiveId" clId="{CCEA67E3-1EC1-4E16-AF56-6DC397A23163}" dt="2023-10-26T22:29:26.377" v="1473" actId="20577"/>
          <ac:spMkLst>
            <pc:docMk/>
            <pc:sldMk cId="2128989431" sldId="274"/>
            <ac:spMk id="3" creationId="{2B81FF37-DD0F-3458-8297-154550CF962A}"/>
          </ac:spMkLst>
        </pc:spChg>
        <pc:picChg chg="add mod">
          <ac:chgData name="Aula Jwad" userId="da1c8abdb5131450" providerId="LiveId" clId="{CCEA67E3-1EC1-4E16-AF56-6DC397A23163}" dt="2023-10-26T22:27:30.081" v="1455" actId="1076"/>
          <ac:picMkLst>
            <pc:docMk/>
            <pc:sldMk cId="2128989431" sldId="274"/>
            <ac:picMk id="5" creationId="{7302FACB-6990-9207-8057-D7CCF91157D1}"/>
          </ac:picMkLst>
        </pc:picChg>
      </pc:sldChg>
      <pc:sldChg chg="modSp new mod">
        <pc:chgData name="Aula Jwad" userId="da1c8abdb5131450" providerId="LiveId" clId="{CCEA67E3-1EC1-4E16-AF56-6DC397A23163}" dt="2023-10-26T22:33:52.161" v="1528" actId="20577"/>
        <pc:sldMkLst>
          <pc:docMk/>
          <pc:sldMk cId="641009148" sldId="275"/>
        </pc:sldMkLst>
        <pc:spChg chg="mod">
          <ac:chgData name="Aula Jwad" userId="da1c8abdb5131450" providerId="LiveId" clId="{CCEA67E3-1EC1-4E16-AF56-6DC397A23163}" dt="2023-10-26T22:32:28.742" v="1481" actId="14100"/>
          <ac:spMkLst>
            <pc:docMk/>
            <pc:sldMk cId="641009148" sldId="275"/>
            <ac:spMk id="2" creationId="{6F0E357B-BDA8-F01A-B3DF-353D0A95D5F2}"/>
          </ac:spMkLst>
        </pc:spChg>
        <pc:spChg chg="mod">
          <ac:chgData name="Aula Jwad" userId="da1c8abdb5131450" providerId="LiveId" clId="{CCEA67E3-1EC1-4E16-AF56-6DC397A23163}" dt="2023-10-26T22:33:52.161" v="1528" actId="20577"/>
          <ac:spMkLst>
            <pc:docMk/>
            <pc:sldMk cId="641009148" sldId="275"/>
            <ac:spMk id="3" creationId="{B31353C7-AA2B-024F-FD49-149C881422C0}"/>
          </ac:spMkLst>
        </pc:spChg>
      </pc:sldChg>
      <pc:sldChg chg="modSp new mod">
        <pc:chgData name="Aula Jwad" userId="da1c8abdb5131450" providerId="LiveId" clId="{CCEA67E3-1EC1-4E16-AF56-6DC397A23163}" dt="2023-10-27T19:50:56.536" v="1621" actId="20577"/>
        <pc:sldMkLst>
          <pc:docMk/>
          <pc:sldMk cId="3282234699" sldId="276"/>
        </pc:sldMkLst>
        <pc:spChg chg="mod">
          <ac:chgData name="Aula Jwad" userId="da1c8abdb5131450" providerId="LiveId" clId="{CCEA67E3-1EC1-4E16-AF56-6DC397A23163}" dt="2023-10-27T19:50:04.053" v="1592" actId="14100"/>
          <ac:spMkLst>
            <pc:docMk/>
            <pc:sldMk cId="3282234699" sldId="276"/>
            <ac:spMk id="2" creationId="{B3ADDB5B-165E-FE68-EA67-14F92B0A655F}"/>
          </ac:spMkLst>
        </pc:spChg>
        <pc:spChg chg="mod">
          <ac:chgData name="Aula Jwad" userId="da1c8abdb5131450" providerId="LiveId" clId="{CCEA67E3-1EC1-4E16-AF56-6DC397A23163}" dt="2023-10-27T19:50:56.536" v="1621" actId="20577"/>
          <ac:spMkLst>
            <pc:docMk/>
            <pc:sldMk cId="3282234699" sldId="276"/>
            <ac:spMk id="3" creationId="{F340648B-42BF-6F54-98F2-45DCFE1D7AB4}"/>
          </ac:spMkLst>
        </pc:spChg>
      </pc:sldChg>
      <pc:sldChg chg="addSp new mod">
        <pc:chgData name="Aula Jwad" userId="da1c8abdb5131450" providerId="LiveId" clId="{CCEA67E3-1EC1-4E16-AF56-6DC397A23163}" dt="2023-10-27T19:41:19.619" v="1573" actId="22"/>
        <pc:sldMkLst>
          <pc:docMk/>
          <pc:sldMk cId="3262330760" sldId="277"/>
        </pc:sldMkLst>
        <pc:picChg chg="add">
          <ac:chgData name="Aula Jwad" userId="da1c8abdb5131450" providerId="LiveId" clId="{CCEA67E3-1EC1-4E16-AF56-6DC397A23163}" dt="2023-10-27T19:41:19.619" v="1573" actId="22"/>
          <ac:picMkLst>
            <pc:docMk/>
            <pc:sldMk cId="3262330760" sldId="277"/>
            <ac:picMk id="5" creationId="{F84D4A39-D7A7-39DF-003D-3AEB364D1659}"/>
          </ac:picMkLst>
        </pc:picChg>
      </pc:sldChg>
      <pc:sldChg chg="addSp modSp new mod">
        <pc:chgData name="Aula Jwad" userId="da1c8abdb5131450" providerId="LiveId" clId="{CCEA67E3-1EC1-4E16-AF56-6DC397A23163}" dt="2023-10-27T19:52:36.581" v="1656" actId="1076"/>
        <pc:sldMkLst>
          <pc:docMk/>
          <pc:sldMk cId="2510617186" sldId="278"/>
        </pc:sldMkLst>
        <pc:spChg chg="mod">
          <ac:chgData name="Aula Jwad" userId="da1c8abdb5131450" providerId="LiveId" clId="{CCEA67E3-1EC1-4E16-AF56-6DC397A23163}" dt="2023-10-27T19:51:38.818" v="1644" actId="207"/>
          <ac:spMkLst>
            <pc:docMk/>
            <pc:sldMk cId="2510617186" sldId="278"/>
            <ac:spMk id="2" creationId="{33B1EEF7-D42D-185E-F8D0-825AE90E1D69}"/>
          </ac:spMkLst>
        </pc:spChg>
        <pc:spChg chg="mod">
          <ac:chgData name="Aula Jwad" userId="da1c8abdb5131450" providerId="LiveId" clId="{CCEA67E3-1EC1-4E16-AF56-6DC397A23163}" dt="2023-10-27T19:52:28.069" v="1652" actId="14100"/>
          <ac:spMkLst>
            <pc:docMk/>
            <pc:sldMk cId="2510617186" sldId="278"/>
            <ac:spMk id="3" creationId="{BEFCC1D9-A87F-FA22-61BD-B2690C9DCBAD}"/>
          </ac:spMkLst>
        </pc:spChg>
        <pc:picChg chg="add mod">
          <ac:chgData name="Aula Jwad" userId="da1c8abdb5131450" providerId="LiveId" clId="{CCEA67E3-1EC1-4E16-AF56-6DC397A23163}" dt="2023-10-27T19:52:36.581" v="1656" actId="1076"/>
          <ac:picMkLst>
            <pc:docMk/>
            <pc:sldMk cId="2510617186" sldId="278"/>
            <ac:picMk id="5" creationId="{3EA24D85-730E-C1FF-6FE2-9AA18BC8E093}"/>
          </ac:picMkLst>
        </pc:picChg>
      </pc:sldChg>
      <pc:sldChg chg="modSp new mod">
        <pc:chgData name="Aula Jwad" userId="da1c8abdb5131450" providerId="LiveId" clId="{CCEA67E3-1EC1-4E16-AF56-6DC397A23163}" dt="2023-10-27T19:54:28.827" v="1694" actId="20577"/>
        <pc:sldMkLst>
          <pc:docMk/>
          <pc:sldMk cId="727561670" sldId="279"/>
        </pc:sldMkLst>
        <pc:spChg chg="mod">
          <ac:chgData name="Aula Jwad" userId="da1c8abdb5131450" providerId="LiveId" clId="{CCEA67E3-1EC1-4E16-AF56-6DC397A23163}" dt="2023-10-27T19:52:47.429" v="1659" actId="14100"/>
          <ac:spMkLst>
            <pc:docMk/>
            <pc:sldMk cId="727561670" sldId="279"/>
            <ac:spMk id="2" creationId="{894954A3-D0D0-FBA9-D8A2-BC1E35FF2153}"/>
          </ac:spMkLst>
        </pc:spChg>
        <pc:spChg chg="mod">
          <ac:chgData name="Aula Jwad" userId="da1c8abdb5131450" providerId="LiveId" clId="{CCEA67E3-1EC1-4E16-AF56-6DC397A23163}" dt="2023-10-27T19:54:28.827" v="1694" actId="20577"/>
          <ac:spMkLst>
            <pc:docMk/>
            <pc:sldMk cId="727561670" sldId="279"/>
            <ac:spMk id="3" creationId="{3FE4B74D-67F9-6605-CF16-B4EEB13EBEA8}"/>
          </ac:spMkLst>
        </pc:spChg>
      </pc:sldChg>
      <pc:sldChg chg="addSp new mod">
        <pc:chgData name="Aula Jwad" userId="da1c8abdb5131450" providerId="LiveId" clId="{CCEA67E3-1EC1-4E16-AF56-6DC397A23163}" dt="2023-10-27T19:49:32.413" v="1584" actId="22"/>
        <pc:sldMkLst>
          <pc:docMk/>
          <pc:sldMk cId="3034980131" sldId="280"/>
        </pc:sldMkLst>
        <pc:picChg chg="add">
          <ac:chgData name="Aula Jwad" userId="da1c8abdb5131450" providerId="LiveId" clId="{CCEA67E3-1EC1-4E16-AF56-6DC397A23163}" dt="2023-10-27T19:49:32.413" v="1584" actId="22"/>
          <ac:picMkLst>
            <pc:docMk/>
            <pc:sldMk cId="3034980131" sldId="280"/>
            <ac:picMk id="5" creationId="{70651502-76FF-AD27-8051-A17A97683A71}"/>
          </ac:picMkLst>
        </pc:picChg>
      </pc:sldChg>
      <pc:sldChg chg="modSp new mod">
        <pc:chgData name="Aula Jwad" userId="da1c8abdb5131450" providerId="LiveId" clId="{CCEA67E3-1EC1-4E16-AF56-6DC397A23163}" dt="2023-10-29T06:30:05.298" v="1714" actId="14100"/>
        <pc:sldMkLst>
          <pc:docMk/>
          <pc:sldMk cId="3014399904" sldId="281"/>
        </pc:sldMkLst>
        <pc:spChg chg="mod">
          <ac:chgData name="Aula Jwad" userId="da1c8abdb5131450" providerId="LiveId" clId="{CCEA67E3-1EC1-4E16-AF56-6DC397A23163}" dt="2023-10-29T06:28:39.410" v="1698" actId="14100"/>
          <ac:spMkLst>
            <pc:docMk/>
            <pc:sldMk cId="3014399904" sldId="281"/>
            <ac:spMk id="2" creationId="{44ACABF4-8441-5544-3170-4561B5628DB4}"/>
          </ac:spMkLst>
        </pc:spChg>
        <pc:spChg chg="mod">
          <ac:chgData name="Aula Jwad" userId="da1c8abdb5131450" providerId="LiveId" clId="{CCEA67E3-1EC1-4E16-AF56-6DC397A23163}" dt="2023-10-29T06:30:05.298" v="1714" actId="14100"/>
          <ac:spMkLst>
            <pc:docMk/>
            <pc:sldMk cId="3014399904" sldId="281"/>
            <ac:spMk id="3" creationId="{CF9EB370-3560-95EB-123C-5FAEF545C90A}"/>
          </ac:spMkLst>
        </pc:spChg>
      </pc:sldChg>
      <pc:sldMasterChg chg="addSldLayout">
        <pc:chgData name="Aula Jwad" userId="da1c8abdb5131450" providerId="LiveId" clId="{CCEA67E3-1EC1-4E16-AF56-6DC397A23163}" dt="2023-10-25T19:51:46.155" v="0" actId="680"/>
        <pc:sldMasterMkLst>
          <pc:docMk/>
          <pc:sldMasterMk cId="1362922123" sldId="2147483648"/>
        </pc:sldMasterMkLst>
        <pc:sldLayoutChg chg="add">
          <pc:chgData name="Aula Jwad" userId="da1c8abdb5131450" providerId="LiveId" clId="{CCEA67E3-1EC1-4E16-AF56-6DC397A23163}" dt="2023-10-25T19:51:46.155" v="0" actId="680"/>
          <pc:sldLayoutMkLst>
            <pc:docMk/>
            <pc:sldMasterMk cId="1362922123" sldId="2147483648"/>
            <pc:sldLayoutMk cId="1096539821" sldId="214748364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3CD1-D012-45E6-BFE9-3ADA979C246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DB855F6-7943-4190-9A19-747C927D25ED}">
      <dgm:prSet/>
      <dgm:spPr/>
      <dgm:t>
        <a:bodyPr/>
        <a:lstStyle/>
        <a:p>
          <a:r>
            <a:rPr lang="en-US" dirty="0"/>
            <a:t>Die fill ?</a:t>
          </a:r>
        </a:p>
      </dgm:t>
    </dgm:pt>
    <dgm:pt modelId="{AB7C14E2-1BCD-48A0-85B6-2392074B0E0D}" type="parTrans" cxnId="{2397C180-DCC0-4887-88AB-BB4CB79176C1}">
      <dgm:prSet/>
      <dgm:spPr/>
      <dgm:t>
        <a:bodyPr/>
        <a:lstStyle/>
        <a:p>
          <a:endParaRPr lang="en-US"/>
        </a:p>
      </dgm:t>
    </dgm:pt>
    <dgm:pt modelId="{FE4875FB-51B2-42BE-916F-3AF5A8546BCB}" type="sibTrans" cxnId="{2397C180-DCC0-4887-88AB-BB4CB79176C1}">
      <dgm:prSet/>
      <dgm:spPr/>
      <dgm:t>
        <a:bodyPr/>
        <a:lstStyle/>
        <a:p>
          <a:endParaRPr lang="en-US"/>
        </a:p>
      </dgm:t>
    </dgm:pt>
    <dgm:pt modelId="{3238C499-DE55-4CB3-9658-51DE8FC5B393}">
      <dgm:prSet/>
      <dgm:spPr/>
      <dgm:t>
        <a:bodyPr/>
        <a:lstStyle/>
        <a:p>
          <a:r>
            <a:rPr lang="en-US" dirty="0"/>
            <a:t>Compression force?</a:t>
          </a:r>
        </a:p>
      </dgm:t>
    </dgm:pt>
    <dgm:pt modelId="{B89B513E-E8FC-485E-8581-FC7EE4550333}" type="parTrans" cxnId="{F958B4FC-DC98-4BD4-AC1B-357463E2EE8C}">
      <dgm:prSet/>
      <dgm:spPr/>
      <dgm:t>
        <a:bodyPr/>
        <a:lstStyle/>
        <a:p>
          <a:endParaRPr lang="en-US"/>
        </a:p>
      </dgm:t>
    </dgm:pt>
    <dgm:pt modelId="{54117D96-9C64-438E-BB64-922D2F17D829}" type="sibTrans" cxnId="{F958B4FC-DC98-4BD4-AC1B-357463E2EE8C}">
      <dgm:prSet/>
      <dgm:spPr/>
      <dgm:t>
        <a:bodyPr/>
        <a:lstStyle/>
        <a:p>
          <a:endParaRPr lang="en-US"/>
        </a:p>
      </dgm:t>
    </dgm:pt>
    <dgm:pt modelId="{15D7C619-0D96-43CD-B350-DCB0DCF7A466}">
      <dgm:prSet/>
      <dgm:spPr/>
      <dgm:t>
        <a:bodyPr/>
        <a:lstStyle/>
        <a:p>
          <a:r>
            <a:rPr lang="en-US" dirty="0"/>
            <a:t>Quantity and quality of binder? </a:t>
          </a:r>
        </a:p>
      </dgm:t>
    </dgm:pt>
    <dgm:pt modelId="{D220CA10-E9F9-42E1-95EF-985AD69B991D}" type="parTrans" cxnId="{F99F7B3D-A058-487E-B320-D2A70183615C}">
      <dgm:prSet/>
      <dgm:spPr/>
      <dgm:t>
        <a:bodyPr/>
        <a:lstStyle/>
        <a:p>
          <a:endParaRPr lang="en-US"/>
        </a:p>
      </dgm:t>
    </dgm:pt>
    <dgm:pt modelId="{DF2D809C-5CB9-478C-A9C2-2B39EF2FF83A}" type="sibTrans" cxnId="{F99F7B3D-A058-487E-B320-D2A70183615C}">
      <dgm:prSet/>
      <dgm:spPr/>
      <dgm:t>
        <a:bodyPr/>
        <a:lstStyle/>
        <a:p>
          <a:endParaRPr lang="en-US"/>
        </a:p>
      </dgm:t>
    </dgm:pt>
    <dgm:pt modelId="{7E15488C-A0C9-4433-8E26-6EB1F82B0FCC}">
      <dgm:prSet/>
      <dgm:spPr/>
      <dgm:t>
        <a:bodyPr/>
        <a:lstStyle/>
        <a:p>
          <a:r>
            <a:rPr lang="en-US" dirty="0"/>
            <a:t>Lubricant can affect tab hardness (if too high conc. or long time mixing)?</a:t>
          </a:r>
        </a:p>
      </dgm:t>
    </dgm:pt>
    <dgm:pt modelId="{D9B5BAB0-3E6D-4105-A698-219A6D247E7D}" type="parTrans" cxnId="{F49CC3D0-B539-48FF-A9BC-43E9D98F08E0}">
      <dgm:prSet/>
      <dgm:spPr/>
      <dgm:t>
        <a:bodyPr/>
        <a:lstStyle/>
        <a:p>
          <a:endParaRPr lang="en-US"/>
        </a:p>
      </dgm:t>
    </dgm:pt>
    <dgm:pt modelId="{A045E81F-19BB-4CB4-9663-99FFEB7C1651}" type="sibTrans" cxnId="{F49CC3D0-B539-48FF-A9BC-43E9D98F08E0}">
      <dgm:prSet/>
      <dgm:spPr/>
      <dgm:t>
        <a:bodyPr/>
        <a:lstStyle/>
        <a:p>
          <a:endParaRPr lang="en-US"/>
        </a:p>
      </dgm:t>
    </dgm:pt>
    <dgm:pt modelId="{C83342E3-21DA-4DAE-9269-AEEAB9E1BF28}">
      <dgm:prSet/>
      <dgm:spPr/>
      <dgm:t>
        <a:bodyPr/>
        <a:lstStyle/>
        <a:p>
          <a:r>
            <a:rPr lang="en-US" b="0" i="0" dirty="0"/>
            <a:t>The method of tableting?</a:t>
          </a:r>
          <a:endParaRPr lang="en-US" dirty="0"/>
        </a:p>
      </dgm:t>
    </dgm:pt>
    <dgm:pt modelId="{540AFC44-8532-438B-902A-208A861952E2}" type="parTrans" cxnId="{6CB8A4BB-0DCE-43B9-8160-9CCE06842F1C}">
      <dgm:prSet/>
      <dgm:spPr/>
      <dgm:t>
        <a:bodyPr/>
        <a:lstStyle/>
        <a:p>
          <a:endParaRPr lang="en-US"/>
        </a:p>
      </dgm:t>
    </dgm:pt>
    <dgm:pt modelId="{E67937AC-21FD-4845-976E-C052F70F034F}" type="sibTrans" cxnId="{6CB8A4BB-0DCE-43B9-8160-9CCE06842F1C}">
      <dgm:prSet/>
      <dgm:spPr/>
      <dgm:t>
        <a:bodyPr/>
        <a:lstStyle/>
        <a:p>
          <a:endParaRPr lang="en-US"/>
        </a:p>
      </dgm:t>
    </dgm:pt>
    <dgm:pt modelId="{2FDD845F-DCA1-43D3-BA20-09CA0D2B600E}">
      <dgm:prSet/>
      <dgm:spPr/>
      <dgm:t>
        <a:bodyPr/>
        <a:lstStyle/>
        <a:p>
          <a:r>
            <a:rPr lang="en-US" dirty="0"/>
            <a:t>Tablet diameter?</a:t>
          </a:r>
          <a:br>
            <a:rPr lang="en-US" dirty="0"/>
          </a:br>
          <a:endParaRPr lang="en-US" dirty="0"/>
        </a:p>
      </dgm:t>
    </dgm:pt>
    <dgm:pt modelId="{45D02426-FDC0-49E9-B2F6-B0405716E9EE}" type="parTrans" cxnId="{0F8A99DE-BCCD-4E50-AD45-01F8F108C7B5}">
      <dgm:prSet/>
      <dgm:spPr/>
      <dgm:t>
        <a:bodyPr/>
        <a:lstStyle/>
        <a:p>
          <a:endParaRPr lang="en-US"/>
        </a:p>
      </dgm:t>
    </dgm:pt>
    <dgm:pt modelId="{1E77DD01-9362-4968-8740-7EF890403406}" type="sibTrans" cxnId="{0F8A99DE-BCCD-4E50-AD45-01F8F108C7B5}">
      <dgm:prSet/>
      <dgm:spPr/>
      <dgm:t>
        <a:bodyPr/>
        <a:lstStyle/>
        <a:p>
          <a:endParaRPr lang="en-US"/>
        </a:p>
      </dgm:t>
    </dgm:pt>
    <dgm:pt modelId="{42991482-9B0F-4D87-B7F9-5C0CFE0C72C6}" type="pres">
      <dgm:prSet presAssocID="{78C63CD1-D012-45E6-BFE9-3ADA979C246D}" presName="linearFlow" presStyleCnt="0">
        <dgm:presLayoutVars>
          <dgm:dir/>
          <dgm:resizeHandles val="exact"/>
        </dgm:presLayoutVars>
      </dgm:prSet>
      <dgm:spPr/>
    </dgm:pt>
    <dgm:pt modelId="{3FA0AF51-0BF1-4D8F-83C9-82B48E27F2B4}" type="pres">
      <dgm:prSet presAssocID="{BDB855F6-7943-4190-9A19-747C927D25ED}" presName="composite" presStyleCnt="0"/>
      <dgm:spPr/>
    </dgm:pt>
    <dgm:pt modelId="{6867D2CE-4E1D-49C7-892F-4CD37BD1AAF9}" type="pres">
      <dgm:prSet presAssocID="{BDB855F6-7943-4190-9A19-747C927D25ED}" presName="imgShp" presStyleLbl="fgImgPlace1" presStyleIdx="0" presStyleCnt="6"/>
      <dgm:spPr/>
    </dgm:pt>
    <dgm:pt modelId="{90BACB34-45A7-49C0-85B9-CAFD4EBE7287}" type="pres">
      <dgm:prSet presAssocID="{BDB855F6-7943-4190-9A19-747C927D25ED}" presName="txShp" presStyleLbl="node1" presStyleIdx="0" presStyleCnt="6">
        <dgm:presLayoutVars>
          <dgm:bulletEnabled val="1"/>
        </dgm:presLayoutVars>
      </dgm:prSet>
      <dgm:spPr/>
    </dgm:pt>
    <dgm:pt modelId="{94753DAE-22D7-4EC9-B62D-DE364DB26202}" type="pres">
      <dgm:prSet presAssocID="{FE4875FB-51B2-42BE-916F-3AF5A8546BCB}" presName="spacing" presStyleCnt="0"/>
      <dgm:spPr/>
    </dgm:pt>
    <dgm:pt modelId="{981AEBAE-8566-445E-AFC1-EDC51103D398}" type="pres">
      <dgm:prSet presAssocID="{3238C499-DE55-4CB3-9658-51DE8FC5B393}" presName="composite" presStyleCnt="0"/>
      <dgm:spPr/>
    </dgm:pt>
    <dgm:pt modelId="{18398896-D8F9-4D98-958E-49A5D9334D86}" type="pres">
      <dgm:prSet presAssocID="{3238C499-DE55-4CB3-9658-51DE8FC5B393}" presName="imgShp" presStyleLbl="fgImgPlace1" presStyleIdx="1" presStyleCnt="6"/>
      <dgm:spPr/>
    </dgm:pt>
    <dgm:pt modelId="{8D8F9141-5099-4D6F-8DB4-C0495617BA27}" type="pres">
      <dgm:prSet presAssocID="{3238C499-DE55-4CB3-9658-51DE8FC5B393}" presName="txShp" presStyleLbl="node1" presStyleIdx="1" presStyleCnt="6">
        <dgm:presLayoutVars>
          <dgm:bulletEnabled val="1"/>
        </dgm:presLayoutVars>
      </dgm:prSet>
      <dgm:spPr/>
    </dgm:pt>
    <dgm:pt modelId="{BC5F2CB9-AEAB-4153-92AD-42F09C1AA763}" type="pres">
      <dgm:prSet presAssocID="{54117D96-9C64-438E-BB64-922D2F17D829}" presName="spacing" presStyleCnt="0"/>
      <dgm:spPr/>
    </dgm:pt>
    <dgm:pt modelId="{8A287098-3375-449B-9228-122E8475F7ED}" type="pres">
      <dgm:prSet presAssocID="{15D7C619-0D96-43CD-B350-DCB0DCF7A466}" presName="composite" presStyleCnt="0"/>
      <dgm:spPr/>
    </dgm:pt>
    <dgm:pt modelId="{F0A652C3-59F2-4836-9137-03109C8D9000}" type="pres">
      <dgm:prSet presAssocID="{15D7C619-0D96-43CD-B350-DCB0DCF7A466}" presName="imgShp" presStyleLbl="fgImgPlace1" presStyleIdx="2" presStyleCnt="6"/>
      <dgm:spPr/>
    </dgm:pt>
    <dgm:pt modelId="{B8A3E10E-7C8F-4AD3-AF65-434235A4CEF0}" type="pres">
      <dgm:prSet presAssocID="{15D7C619-0D96-43CD-B350-DCB0DCF7A466}" presName="txShp" presStyleLbl="node1" presStyleIdx="2" presStyleCnt="6" custLinFactNeighborX="-867" custLinFactNeighborY="-2023">
        <dgm:presLayoutVars>
          <dgm:bulletEnabled val="1"/>
        </dgm:presLayoutVars>
      </dgm:prSet>
      <dgm:spPr/>
    </dgm:pt>
    <dgm:pt modelId="{596FAAE4-CA3F-4AD2-87D6-A63BEF80933D}" type="pres">
      <dgm:prSet presAssocID="{DF2D809C-5CB9-478C-A9C2-2B39EF2FF83A}" presName="spacing" presStyleCnt="0"/>
      <dgm:spPr/>
    </dgm:pt>
    <dgm:pt modelId="{7E5183E5-CFA8-4BB3-A426-2337FECA624B}" type="pres">
      <dgm:prSet presAssocID="{7E15488C-A0C9-4433-8E26-6EB1F82B0FCC}" presName="composite" presStyleCnt="0"/>
      <dgm:spPr/>
    </dgm:pt>
    <dgm:pt modelId="{9A79591F-2630-4AC4-99C9-1FA40A7F35C6}" type="pres">
      <dgm:prSet presAssocID="{7E15488C-A0C9-4433-8E26-6EB1F82B0FCC}" presName="imgShp" presStyleLbl="fgImgPlace1" presStyleIdx="3" presStyleCnt="6"/>
      <dgm:spPr/>
    </dgm:pt>
    <dgm:pt modelId="{3080471A-72A7-4175-842C-19CCC1D7ABE5}" type="pres">
      <dgm:prSet presAssocID="{7E15488C-A0C9-4433-8E26-6EB1F82B0FCC}" presName="txShp" presStyleLbl="node1" presStyleIdx="3" presStyleCnt="6">
        <dgm:presLayoutVars>
          <dgm:bulletEnabled val="1"/>
        </dgm:presLayoutVars>
      </dgm:prSet>
      <dgm:spPr/>
    </dgm:pt>
    <dgm:pt modelId="{543C18DF-1B41-4209-967D-0B67F95E69EE}" type="pres">
      <dgm:prSet presAssocID="{A045E81F-19BB-4CB4-9663-99FFEB7C1651}" presName="spacing" presStyleCnt="0"/>
      <dgm:spPr/>
    </dgm:pt>
    <dgm:pt modelId="{207ACAEE-6C68-4681-AB6E-82BC243EBE6A}" type="pres">
      <dgm:prSet presAssocID="{C83342E3-21DA-4DAE-9269-AEEAB9E1BF28}" presName="composite" presStyleCnt="0"/>
      <dgm:spPr/>
    </dgm:pt>
    <dgm:pt modelId="{CE2ADE3C-6341-494C-BEA0-08C9B971A6D2}" type="pres">
      <dgm:prSet presAssocID="{C83342E3-21DA-4DAE-9269-AEEAB9E1BF28}" presName="imgShp" presStyleLbl="fgImgPlace1" presStyleIdx="4" presStyleCnt="6"/>
      <dgm:spPr/>
    </dgm:pt>
    <dgm:pt modelId="{F3360425-557A-4D16-9B89-FE181A3C3006}" type="pres">
      <dgm:prSet presAssocID="{C83342E3-21DA-4DAE-9269-AEEAB9E1BF28}" presName="txShp" presStyleLbl="node1" presStyleIdx="4" presStyleCnt="6">
        <dgm:presLayoutVars>
          <dgm:bulletEnabled val="1"/>
        </dgm:presLayoutVars>
      </dgm:prSet>
      <dgm:spPr/>
    </dgm:pt>
    <dgm:pt modelId="{6FCACD78-2BAE-4A4B-BA2D-5A8B6318E508}" type="pres">
      <dgm:prSet presAssocID="{E67937AC-21FD-4845-976E-C052F70F034F}" presName="spacing" presStyleCnt="0"/>
      <dgm:spPr/>
    </dgm:pt>
    <dgm:pt modelId="{1CCB2332-9FF8-47B4-AC93-9043509971DA}" type="pres">
      <dgm:prSet presAssocID="{2FDD845F-DCA1-43D3-BA20-09CA0D2B600E}" presName="composite" presStyleCnt="0"/>
      <dgm:spPr/>
    </dgm:pt>
    <dgm:pt modelId="{A0ACDF29-873D-4B96-92F5-F8E64681FE4D}" type="pres">
      <dgm:prSet presAssocID="{2FDD845F-DCA1-43D3-BA20-09CA0D2B600E}" presName="imgShp" presStyleLbl="fgImgPlace1" presStyleIdx="5" presStyleCnt="6"/>
      <dgm:spPr/>
    </dgm:pt>
    <dgm:pt modelId="{C9142B6B-764C-4069-8B5C-EEF44B34E42A}" type="pres">
      <dgm:prSet presAssocID="{2FDD845F-DCA1-43D3-BA20-09CA0D2B600E}" presName="txShp" presStyleLbl="node1" presStyleIdx="5" presStyleCnt="6">
        <dgm:presLayoutVars>
          <dgm:bulletEnabled val="1"/>
        </dgm:presLayoutVars>
      </dgm:prSet>
      <dgm:spPr/>
    </dgm:pt>
  </dgm:ptLst>
  <dgm:cxnLst>
    <dgm:cxn modelId="{3B095F1B-01CA-44FC-A2D9-3D591DCDD4EF}" type="presOf" srcId="{BDB855F6-7943-4190-9A19-747C927D25ED}" destId="{90BACB34-45A7-49C0-85B9-CAFD4EBE7287}" srcOrd="0" destOrd="0" presId="urn:microsoft.com/office/officeart/2005/8/layout/vList3"/>
    <dgm:cxn modelId="{58014B27-FB7E-4415-B572-E287CEB746C1}" type="presOf" srcId="{2FDD845F-DCA1-43D3-BA20-09CA0D2B600E}" destId="{C9142B6B-764C-4069-8B5C-EEF44B34E42A}" srcOrd="0" destOrd="0" presId="urn:microsoft.com/office/officeart/2005/8/layout/vList3"/>
    <dgm:cxn modelId="{6C387131-A1BF-42CC-B6DC-24A3B27E5CD3}" type="presOf" srcId="{15D7C619-0D96-43CD-B350-DCB0DCF7A466}" destId="{B8A3E10E-7C8F-4AD3-AF65-434235A4CEF0}" srcOrd="0" destOrd="0" presId="urn:microsoft.com/office/officeart/2005/8/layout/vList3"/>
    <dgm:cxn modelId="{F99F7B3D-A058-487E-B320-D2A70183615C}" srcId="{78C63CD1-D012-45E6-BFE9-3ADA979C246D}" destId="{15D7C619-0D96-43CD-B350-DCB0DCF7A466}" srcOrd="2" destOrd="0" parTransId="{D220CA10-E9F9-42E1-95EF-985AD69B991D}" sibTransId="{DF2D809C-5CB9-478C-A9C2-2B39EF2FF83A}"/>
    <dgm:cxn modelId="{71AFD245-85BA-45BE-837E-954882C09E97}" type="presOf" srcId="{7E15488C-A0C9-4433-8E26-6EB1F82B0FCC}" destId="{3080471A-72A7-4175-842C-19CCC1D7ABE5}" srcOrd="0" destOrd="0" presId="urn:microsoft.com/office/officeart/2005/8/layout/vList3"/>
    <dgm:cxn modelId="{89B57149-28C1-45F3-BF4C-4A08BE0FB0F5}" type="presOf" srcId="{78C63CD1-D012-45E6-BFE9-3ADA979C246D}" destId="{42991482-9B0F-4D87-B7F9-5C0CFE0C72C6}" srcOrd="0" destOrd="0" presId="urn:microsoft.com/office/officeart/2005/8/layout/vList3"/>
    <dgm:cxn modelId="{FF32C17D-F82D-4AEC-BE5F-41291980A91A}" type="presOf" srcId="{3238C499-DE55-4CB3-9658-51DE8FC5B393}" destId="{8D8F9141-5099-4D6F-8DB4-C0495617BA27}" srcOrd="0" destOrd="0" presId="urn:microsoft.com/office/officeart/2005/8/layout/vList3"/>
    <dgm:cxn modelId="{2397C180-DCC0-4887-88AB-BB4CB79176C1}" srcId="{78C63CD1-D012-45E6-BFE9-3ADA979C246D}" destId="{BDB855F6-7943-4190-9A19-747C927D25ED}" srcOrd="0" destOrd="0" parTransId="{AB7C14E2-1BCD-48A0-85B6-2392074B0E0D}" sibTransId="{FE4875FB-51B2-42BE-916F-3AF5A8546BCB}"/>
    <dgm:cxn modelId="{6CB8A4BB-0DCE-43B9-8160-9CCE06842F1C}" srcId="{78C63CD1-D012-45E6-BFE9-3ADA979C246D}" destId="{C83342E3-21DA-4DAE-9269-AEEAB9E1BF28}" srcOrd="4" destOrd="0" parTransId="{540AFC44-8532-438B-902A-208A861952E2}" sibTransId="{E67937AC-21FD-4845-976E-C052F70F034F}"/>
    <dgm:cxn modelId="{46777DC9-C8A0-4035-882B-006517927BB0}" type="presOf" srcId="{C83342E3-21DA-4DAE-9269-AEEAB9E1BF28}" destId="{F3360425-557A-4D16-9B89-FE181A3C3006}" srcOrd="0" destOrd="0" presId="urn:microsoft.com/office/officeart/2005/8/layout/vList3"/>
    <dgm:cxn modelId="{F49CC3D0-B539-48FF-A9BC-43E9D98F08E0}" srcId="{78C63CD1-D012-45E6-BFE9-3ADA979C246D}" destId="{7E15488C-A0C9-4433-8E26-6EB1F82B0FCC}" srcOrd="3" destOrd="0" parTransId="{D9B5BAB0-3E6D-4105-A698-219A6D247E7D}" sibTransId="{A045E81F-19BB-4CB4-9663-99FFEB7C1651}"/>
    <dgm:cxn modelId="{0F8A99DE-BCCD-4E50-AD45-01F8F108C7B5}" srcId="{78C63CD1-D012-45E6-BFE9-3ADA979C246D}" destId="{2FDD845F-DCA1-43D3-BA20-09CA0D2B600E}" srcOrd="5" destOrd="0" parTransId="{45D02426-FDC0-49E9-B2F6-B0405716E9EE}" sibTransId="{1E77DD01-9362-4968-8740-7EF890403406}"/>
    <dgm:cxn modelId="{F958B4FC-DC98-4BD4-AC1B-357463E2EE8C}" srcId="{78C63CD1-D012-45E6-BFE9-3ADA979C246D}" destId="{3238C499-DE55-4CB3-9658-51DE8FC5B393}" srcOrd="1" destOrd="0" parTransId="{B89B513E-E8FC-485E-8581-FC7EE4550333}" sibTransId="{54117D96-9C64-438E-BB64-922D2F17D829}"/>
    <dgm:cxn modelId="{E7362AE0-06E2-4FD3-ACB1-664022A21FA4}" type="presParOf" srcId="{42991482-9B0F-4D87-B7F9-5C0CFE0C72C6}" destId="{3FA0AF51-0BF1-4D8F-83C9-82B48E27F2B4}" srcOrd="0" destOrd="0" presId="urn:microsoft.com/office/officeart/2005/8/layout/vList3"/>
    <dgm:cxn modelId="{3B066B4E-2915-4B68-8B38-D9C90F2DD909}" type="presParOf" srcId="{3FA0AF51-0BF1-4D8F-83C9-82B48E27F2B4}" destId="{6867D2CE-4E1D-49C7-892F-4CD37BD1AAF9}" srcOrd="0" destOrd="0" presId="urn:microsoft.com/office/officeart/2005/8/layout/vList3"/>
    <dgm:cxn modelId="{2AFB2F8C-9740-4600-9071-9A90BE197E0D}" type="presParOf" srcId="{3FA0AF51-0BF1-4D8F-83C9-82B48E27F2B4}" destId="{90BACB34-45A7-49C0-85B9-CAFD4EBE7287}" srcOrd="1" destOrd="0" presId="urn:microsoft.com/office/officeart/2005/8/layout/vList3"/>
    <dgm:cxn modelId="{231979E3-BB58-4716-B404-6F2BF9BB9469}" type="presParOf" srcId="{42991482-9B0F-4D87-B7F9-5C0CFE0C72C6}" destId="{94753DAE-22D7-4EC9-B62D-DE364DB26202}" srcOrd="1" destOrd="0" presId="urn:microsoft.com/office/officeart/2005/8/layout/vList3"/>
    <dgm:cxn modelId="{41BEEFC4-D8EB-4D0F-B069-36BEDA19C5E7}" type="presParOf" srcId="{42991482-9B0F-4D87-B7F9-5C0CFE0C72C6}" destId="{981AEBAE-8566-445E-AFC1-EDC51103D398}" srcOrd="2" destOrd="0" presId="urn:microsoft.com/office/officeart/2005/8/layout/vList3"/>
    <dgm:cxn modelId="{416F218D-AA28-44EF-86D7-4E1CAEA19E38}" type="presParOf" srcId="{981AEBAE-8566-445E-AFC1-EDC51103D398}" destId="{18398896-D8F9-4D98-958E-49A5D9334D86}" srcOrd="0" destOrd="0" presId="urn:microsoft.com/office/officeart/2005/8/layout/vList3"/>
    <dgm:cxn modelId="{DB5149BF-946C-4C9C-BC8A-9898E70BD0D1}" type="presParOf" srcId="{981AEBAE-8566-445E-AFC1-EDC51103D398}" destId="{8D8F9141-5099-4D6F-8DB4-C0495617BA27}" srcOrd="1" destOrd="0" presId="urn:microsoft.com/office/officeart/2005/8/layout/vList3"/>
    <dgm:cxn modelId="{8DE2E4C8-654C-42E7-9C9E-A84A21671273}" type="presParOf" srcId="{42991482-9B0F-4D87-B7F9-5C0CFE0C72C6}" destId="{BC5F2CB9-AEAB-4153-92AD-42F09C1AA763}" srcOrd="3" destOrd="0" presId="urn:microsoft.com/office/officeart/2005/8/layout/vList3"/>
    <dgm:cxn modelId="{DDE06DF4-5249-46C1-A107-5A867E9DF6BC}" type="presParOf" srcId="{42991482-9B0F-4D87-B7F9-5C0CFE0C72C6}" destId="{8A287098-3375-449B-9228-122E8475F7ED}" srcOrd="4" destOrd="0" presId="urn:microsoft.com/office/officeart/2005/8/layout/vList3"/>
    <dgm:cxn modelId="{C1D4888F-68D0-4DBC-B035-49A44B23EA9A}" type="presParOf" srcId="{8A287098-3375-449B-9228-122E8475F7ED}" destId="{F0A652C3-59F2-4836-9137-03109C8D9000}" srcOrd="0" destOrd="0" presId="urn:microsoft.com/office/officeart/2005/8/layout/vList3"/>
    <dgm:cxn modelId="{90901B46-4A29-48CD-A3B9-CFBF0619361B}" type="presParOf" srcId="{8A287098-3375-449B-9228-122E8475F7ED}" destId="{B8A3E10E-7C8F-4AD3-AF65-434235A4CEF0}" srcOrd="1" destOrd="0" presId="urn:microsoft.com/office/officeart/2005/8/layout/vList3"/>
    <dgm:cxn modelId="{366B8345-5D17-4085-9F8E-23EAE8007EC9}" type="presParOf" srcId="{42991482-9B0F-4D87-B7F9-5C0CFE0C72C6}" destId="{596FAAE4-CA3F-4AD2-87D6-A63BEF80933D}" srcOrd="5" destOrd="0" presId="urn:microsoft.com/office/officeart/2005/8/layout/vList3"/>
    <dgm:cxn modelId="{FFE8A797-29D5-4A17-80D0-816EB484F582}" type="presParOf" srcId="{42991482-9B0F-4D87-B7F9-5C0CFE0C72C6}" destId="{7E5183E5-CFA8-4BB3-A426-2337FECA624B}" srcOrd="6" destOrd="0" presId="urn:microsoft.com/office/officeart/2005/8/layout/vList3"/>
    <dgm:cxn modelId="{4A69895C-911A-4B69-ABC7-154A64ABAB40}" type="presParOf" srcId="{7E5183E5-CFA8-4BB3-A426-2337FECA624B}" destId="{9A79591F-2630-4AC4-99C9-1FA40A7F35C6}" srcOrd="0" destOrd="0" presId="urn:microsoft.com/office/officeart/2005/8/layout/vList3"/>
    <dgm:cxn modelId="{9B285CA7-72B4-4260-B175-98F74E4F2A8F}" type="presParOf" srcId="{7E5183E5-CFA8-4BB3-A426-2337FECA624B}" destId="{3080471A-72A7-4175-842C-19CCC1D7ABE5}" srcOrd="1" destOrd="0" presId="urn:microsoft.com/office/officeart/2005/8/layout/vList3"/>
    <dgm:cxn modelId="{BC569F69-4F0D-4024-807F-D5517BB3CFBE}" type="presParOf" srcId="{42991482-9B0F-4D87-B7F9-5C0CFE0C72C6}" destId="{543C18DF-1B41-4209-967D-0B67F95E69EE}" srcOrd="7" destOrd="0" presId="urn:microsoft.com/office/officeart/2005/8/layout/vList3"/>
    <dgm:cxn modelId="{340880A5-5CDF-41B8-A3F3-586EE9301F51}" type="presParOf" srcId="{42991482-9B0F-4D87-B7F9-5C0CFE0C72C6}" destId="{207ACAEE-6C68-4681-AB6E-82BC243EBE6A}" srcOrd="8" destOrd="0" presId="urn:microsoft.com/office/officeart/2005/8/layout/vList3"/>
    <dgm:cxn modelId="{38F0E417-35A5-4EC3-9FC3-09DB162F26AC}" type="presParOf" srcId="{207ACAEE-6C68-4681-AB6E-82BC243EBE6A}" destId="{CE2ADE3C-6341-494C-BEA0-08C9B971A6D2}" srcOrd="0" destOrd="0" presId="urn:microsoft.com/office/officeart/2005/8/layout/vList3"/>
    <dgm:cxn modelId="{A435012B-CA1D-472B-B2C5-794B82D0721D}" type="presParOf" srcId="{207ACAEE-6C68-4681-AB6E-82BC243EBE6A}" destId="{F3360425-557A-4D16-9B89-FE181A3C3006}" srcOrd="1" destOrd="0" presId="urn:microsoft.com/office/officeart/2005/8/layout/vList3"/>
    <dgm:cxn modelId="{F105D293-9D94-4E6F-BDD2-D7485ABAFE48}" type="presParOf" srcId="{42991482-9B0F-4D87-B7F9-5C0CFE0C72C6}" destId="{6FCACD78-2BAE-4A4B-BA2D-5A8B6318E508}" srcOrd="9" destOrd="0" presId="urn:microsoft.com/office/officeart/2005/8/layout/vList3"/>
    <dgm:cxn modelId="{287F4B33-197F-4940-9888-2F0CB4B0592E}" type="presParOf" srcId="{42991482-9B0F-4D87-B7F9-5C0CFE0C72C6}" destId="{1CCB2332-9FF8-47B4-AC93-9043509971DA}" srcOrd="10" destOrd="0" presId="urn:microsoft.com/office/officeart/2005/8/layout/vList3"/>
    <dgm:cxn modelId="{5AEB7F13-CCA7-49BE-9DD8-25A3BC724C0F}" type="presParOf" srcId="{1CCB2332-9FF8-47B4-AC93-9043509971DA}" destId="{A0ACDF29-873D-4B96-92F5-F8E64681FE4D}" srcOrd="0" destOrd="0" presId="urn:microsoft.com/office/officeart/2005/8/layout/vList3"/>
    <dgm:cxn modelId="{F46C1244-1250-47F6-8917-D4746AA821AC}" type="presParOf" srcId="{1CCB2332-9FF8-47B4-AC93-9043509971DA}" destId="{C9142B6B-764C-4069-8B5C-EEF44B34E4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ACB34-45A7-49C0-85B9-CAFD4EBE7287}">
      <dsp:nvSpPr>
        <dsp:cNvPr id="0" name=""/>
        <dsp:cNvSpPr/>
      </dsp:nvSpPr>
      <dsp:spPr>
        <a:xfrm rot="10800000">
          <a:off x="1781757" y="571"/>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Die fill ?</a:t>
          </a:r>
        </a:p>
      </dsp:txBody>
      <dsp:txXfrm rot="10800000">
        <a:off x="1952993" y="571"/>
        <a:ext cx="6222775" cy="684943"/>
      </dsp:txXfrm>
    </dsp:sp>
    <dsp:sp modelId="{6867D2CE-4E1D-49C7-892F-4CD37BD1AAF9}">
      <dsp:nvSpPr>
        <dsp:cNvPr id="0" name=""/>
        <dsp:cNvSpPr/>
      </dsp:nvSpPr>
      <dsp:spPr>
        <a:xfrm>
          <a:off x="1439285" y="571"/>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F9141-5099-4D6F-8DB4-C0495617BA27}">
      <dsp:nvSpPr>
        <dsp:cNvPr id="0" name=""/>
        <dsp:cNvSpPr/>
      </dsp:nvSpPr>
      <dsp:spPr>
        <a:xfrm rot="10800000">
          <a:off x="1781757" y="889975"/>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Compression force?</a:t>
          </a:r>
        </a:p>
      </dsp:txBody>
      <dsp:txXfrm rot="10800000">
        <a:off x="1952993" y="889975"/>
        <a:ext cx="6222775" cy="684943"/>
      </dsp:txXfrm>
    </dsp:sp>
    <dsp:sp modelId="{18398896-D8F9-4D98-958E-49A5D9334D86}">
      <dsp:nvSpPr>
        <dsp:cNvPr id="0" name=""/>
        <dsp:cNvSpPr/>
      </dsp:nvSpPr>
      <dsp:spPr>
        <a:xfrm>
          <a:off x="1439285" y="889975"/>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3E10E-7C8F-4AD3-AF65-434235A4CEF0}">
      <dsp:nvSpPr>
        <dsp:cNvPr id="0" name=""/>
        <dsp:cNvSpPr/>
      </dsp:nvSpPr>
      <dsp:spPr>
        <a:xfrm rot="10800000">
          <a:off x="1726321" y="1765523"/>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Quantity and quality of binder? </a:t>
          </a:r>
        </a:p>
      </dsp:txBody>
      <dsp:txXfrm rot="10800000">
        <a:off x="1897557" y="1765523"/>
        <a:ext cx="6222775" cy="684943"/>
      </dsp:txXfrm>
    </dsp:sp>
    <dsp:sp modelId="{F0A652C3-59F2-4836-9137-03109C8D9000}">
      <dsp:nvSpPr>
        <dsp:cNvPr id="0" name=""/>
        <dsp:cNvSpPr/>
      </dsp:nvSpPr>
      <dsp:spPr>
        <a:xfrm>
          <a:off x="1439285" y="1779380"/>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0471A-72A7-4175-842C-19CCC1D7ABE5}">
      <dsp:nvSpPr>
        <dsp:cNvPr id="0" name=""/>
        <dsp:cNvSpPr/>
      </dsp:nvSpPr>
      <dsp:spPr>
        <a:xfrm rot="10800000">
          <a:off x="1781757" y="2668784"/>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Lubricant can affect tab hardness (if too high conc. or long time mixing)?</a:t>
          </a:r>
        </a:p>
      </dsp:txBody>
      <dsp:txXfrm rot="10800000">
        <a:off x="1952993" y="2668784"/>
        <a:ext cx="6222775" cy="684943"/>
      </dsp:txXfrm>
    </dsp:sp>
    <dsp:sp modelId="{9A79591F-2630-4AC4-99C9-1FA40A7F35C6}">
      <dsp:nvSpPr>
        <dsp:cNvPr id="0" name=""/>
        <dsp:cNvSpPr/>
      </dsp:nvSpPr>
      <dsp:spPr>
        <a:xfrm>
          <a:off x="1439285" y="2668784"/>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60425-557A-4D16-9B89-FE181A3C3006}">
      <dsp:nvSpPr>
        <dsp:cNvPr id="0" name=""/>
        <dsp:cNvSpPr/>
      </dsp:nvSpPr>
      <dsp:spPr>
        <a:xfrm rot="10800000">
          <a:off x="1781757" y="3558188"/>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The method of tableting?</a:t>
          </a:r>
          <a:endParaRPr lang="en-US" sz="1900" kern="1200" dirty="0"/>
        </a:p>
      </dsp:txBody>
      <dsp:txXfrm rot="10800000">
        <a:off x="1952993" y="3558188"/>
        <a:ext cx="6222775" cy="684943"/>
      </dsp:txXfrm>
    </dsp:sp>
    <dsp:sp modelId="{CE2ADE3C-6341-494C-BEA0-08C9B971A6D2}">
      <dsp:nvSpPr>
        <dsp:cNvPr id="0" name=""/>
        <dsp:cNvSpPr/>
      </dsp:nvSpPr>
      <dsp:spPr>
        <a:xfrm>
          <a:off x="1439285" y="3558188"/>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142B6B-764C-4069-8B5C-EEF44B34E42A}">
      <dsp:nvSpPr>
        <dsp:cNvPr id="0" name=""/>
        <dsp:cNvSpPr/>
      </dsp:nvSpPr>
      <dsp:spPr>
        <a:xfrm rot="10800000">
          <a:off x="1781757" y="4447593"/>
          <a:ext cx="6394011" cy="6849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4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Tablet diameter?</a:t>
          </a:r>
          <a:br>
            <a:rPr lang="en-US" sz="1900" kern="1200" dirty="0"/>
          </a:br>
          <a:endParaRPr lang="en-US" sz="1900" kern="1200" dirty="0"/>
        </a:p>
      </dsp:txBody>
      <dsp:txXfrm rot="10800000">
        <a:off x="1952993" y="4447593"/>
        <a:ext cx="6222775" cy="684943"/>
      </dsp:txXfrm>
    </dsp:sp>
    <dsp:sp modelId="{A0ACDF29-873D-4B96-92F5-F8E64681FE4D}">
      <dsp:nvSpPr>
        <dsp:cNvPr id="0" name=""/>
        <dsp:cNvSpPr/>
      </dsp:nvSpPr>
      <dsp:spPr>
        <a:xfrm>
          <a:off x="1439285" y="4447593"/>
          <a:ext cx="684943" cy="6849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3CA1-D7AE-BA79-DA3F-B242F5DFB8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B65417-D5BC-5046-D558-C6A11190CE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965398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92212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B1BD-5F02-92DF-52F7-2CB391DC4A92}"/>
              </a:ext>
            </a:extLst>
          </p:cNvPr>
          <p:cNvSpPr>
            <a:spLocks noGrp="1"/>
          </p:cNvSpPr>
          <p:nvPr>
            <p:ph type="ctrTitle"/>
          </p:nvPr>
        </p:nvSpPr>
        <p:spPr>
          <a:xfrm>
            <a:off x="1524000" y="588819"/>
            <a:ext cx="9144000" cy="1544782"/>
          </a:xfrm>
        </p:spPr>
        <p:txBody>
          <a:bodyPr/>
          <a:lstStyle/>
          <a:p>
            <a:br>
              <a:rPr lang="en-US" dirty="0"/>
            </a:br>
            <a:endParaRPr lang="en-US" dirty="0"/>
          </a:p>
        </p:txBody>
      </p:sp>
      <p:pic>
        <p:nvPicPr>
          <p:cNvPr id="4" name="Picture 3">
            <a:extLst>
              <a:ext uri="{FF2B5EF4-FFF2-40B4-BE49-F238E27FC236}">
                <a16:creationId xmlns:a16="http://schemas.microsoft.com/office/drawing/2014/main" id="{109CE92D-B24A-C8B0-A4F6-611BE62F6706}"/>
              </a:ext>
            </a:extLst>
          </p:cNvPr>
          <p:cNvPicPr>
            <a:picLocks noChangeAspect="1"/>
          </p:cNvPicPr>
          <p:nvPr/>
        </p:nvPicPr>
        <p:blipFill>
          <a:blip r:embed="rId2"/>
          <a:stretch>
            <a:fillRect/>
          </a:stretch>
        </p:blipFill>
        <p:spPr>
          <a:xfrm>
            <a:off x="730827" y="367146"/>
            <a:ext cx="10287000" cy="3532909"/>
          </a:xfrm>
          <a:prstGeom prst="rect">
            <a:avLst/>
          </a:prstGeom>
        </p:spPr>
      </p:pic>
      <p:sp>
        <p:nvSpPr>
          <p:cNvPr id="3" name="Subtitle 2">
            <a:extLst>
              <a:ext uri="{FF2B5EF4-FFF2-40B4-BE49-F238E27FC236}">
                <a16:creationId xmlns:a16="http://schemas.microsoft.com/office/drawing/2014/main" id="{171BCD86-B5F5-CC15-BC45-5A837324B942}"/>
              </a:ext>
            </a:extLst>
          </p:cNvPr>
          <p:cNvSpPr>
            <a:spLocks noGrp="1"/>
          </p:cNvSpPr>
          <p:nvPr>
            <p:ph type="subTitle" idx="1"/>
          </p:nvPr>
        </p:nvSpPr>
        <p:spPr>
          <a:xfrm>
            <a:off x="824345" y="4017817"/>
            <a:ext cx="10193482" cy="2251363"/>
          </a:xfrm>
        </p:spPr>
        <p:txBody>
          <a:bodyPr/>
          <a:lstStyle/>
          <a:p>
            <a:r>
              <a:rPr lang="en-US" sz="4000" dirty="0">
                <a:latin typeface="Times New Roman" panose="02020603050405020304" pitchFamily="18" charset="0"/>
                <a:cs typeface="Times New Roman" panose="02020603050405020304" pitchFamily="18" charset="0"/>
              </a:rPr>
              <a:t>Presented by </a:t>
            </a:r>
          </a:p>
          <a:p>
            <a:r>
              <a:rPr lang="en-US" sz="4000" b="1" dirty="0">
                <a:solidFill>
                  <a:schemeClr val="accent1"/>
                </a:solidFill>
                <a:latin typeface="Times New Roman" panose="02020603050405020304" pitchFamily="18" charset="0"/>
                <a:cs typeface="Times New Roman" panose="02020603050405020304" pitchFamily="18" charset="0"/>
              </a:rPr>
              <a:t>Assistant Lecturer: Aula Jawad</a:t>
            </a:r>
          </a:p>
        </p:txBody>
      </p:sp>
    </p:spTree>
    <p:extLst>
      <p:ext uri="{BB962C8B-B14F-4D97-AF65-F5344CB8AC3E}">
        <p14:creationId xmlns:p14="http://schemas.microsoft.com/office/powerpoint/2010/main" val="350853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17CB-9A74-89AB-0517-C91F3CADF80D}"/>
              </a:ext>
            </a:extLst>
          </p:cNvPr>
          <p:cNvSpPr>
            <a:spLocks noGrp="1"/>
          </p:cNvSpPr>
          <p:nvPr>
            <p:ph type="ctrTitle"/>
          </p:nvPr>
        </p:nvSpPr>
        <p:spPr>
          <a:xfrm>
            <a:off x="1219200" y="320389"/>
            <a:ext cx="9144000" cy="997528"/>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Methods of hardness measurement</a:t>
            </a:r>
          </a:p>
        </p:txBody>
      </p:sp>
      <p:sp>
        <p:nvSpPr>
          <p:cNvPr id="3" name="Subtitle 2">
            <a:extLst>
              <a:ext uri="{FF2B5EF4-FFF2-40B4-BE49-F238E27FC236}">
                <a16:creationId xmlns:a16="http://schemas.microsoft.com/office/drawing/2014/main" id="{1DE71F05-5B05-0762-9BCA-F113CF1DB43A}"/>
              </a:ext>
            </a:extLst>
          </p:cNvPr>
          <p:cNvSpPr>
            <a:spLocks noGrp="1"/>
          </p:cNvSpPr>
          <p:nvPr>
            <p:ph type="subTitle" idx="1"/>
          </p:nvPr>
        </p:nvSpPr>
        <p:spPr>
          <a:xfrm>
            <a:off x="1219201" y="1662545"/>
            <a:ext cx="10314708" cy="5195455"/>
          </a:xfrm>
        </p:spPr>
        <p:txBody>
          <a:bodyPr/>
          <a:lstStyle/>
          <a:p>
            <a:pPr algn="l"/>
            <a:r>
              <a:rPr lang="en-US" dirty="0">
                <a:latin typeface="Times New Roman" panose="02020603050405020304" pitchFamily="18" charset="0"/>
                <a:cs typeface="Times New Roman" panose="02020603050405020304" pitchFamily="18" charset="0"/>
              </a:rPr>
              <a:t>Monsanto hardness tester (manual)</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Pfizer tester (simple, low cost, and rapid) </a:t>
            </a:r>
          </a:p>
          <a:p>
            <a:pPr algn="l"/>
            <a:endParaRPr lang="en-US" dirty="0">
              <a:latin typeface="Times New Roman" panose="02020603050405020304" pitchFamily="18" charset="0"/>
              <a:cs typeface="Times New Roman" panose="02020603050405020304" pitchFamily="18" charset="0"/>
            </a:endParaRPr>
          </a:p>
          <a:p>
            <a:pPr algn="l"/>
            <a:r>
              <a:rPr lang="en-US" dirty="0" err="1">
                <a:latin typeface="Times New Roman" panose="02020603050405020304" pitchFamily="18" charset="0"/>
                <a:cs typeface="Times New Roman" panose="02020603050405020304" pitchFamily="18" charset="0"/>
              </a:rPr>
              <a:t>Erweka</a:t>
            </a:r>
            <a:r>
              <a:rPr lang="en-US" dirty="0">
                <a:latin typeface="Times New Roman" panose="02020603050405020304" pitchFamily="18" charset="0"/>
                <a:cs typeface="Times New Roman" panose="02020603050405020304" pitchFamily="18" charset="0"/>
              </a:rPr>
              <a:t> tester (electrical)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Schillinger tester (electrical) –widely used because it’s fast and reproducible-. The unit of hardness is expressed in kg</a:t>
            </a:r>
          </a:p>
        </p:txBody>
      </p:sp>
      <p:pic>
        <p:nvPicPr>
          <p:cNvPr id="4" name="Picture 3">
            <a:extLst>
              <a:ext uri="{FF2B5EF4-FFF2-40B4-BE49-F238E27FC236}">
                <a16:creationId xmlns:a16="http://schemas.microsoft.com/office/drawing/2014/main" id="{02E0E114-D16E-F01D-15CC-F01BDEA60EF1}"/>
              </a:ext>
            </a:extLst>
          </p:cNvPr>
          <p:cNvPicPr>
            <a:picLocks noChangeAspect="1"/>
          </p:cNvPicPr>
          <p:nvPr/>
        </p:nvPicPr>
        <p:blipFill>
          <a:blip r:embed="rId2"/>
          <a:stretch>
            <a:fillRect/>
          </a:stretch>
        </p:blipFill>
        <p:spPr>
          <a:xfrm>
            <a:off x="7117081" y="1579635"/>
            <a:ext cx="3626427" cy="927388"/>
          </a:xfrm>
          <a:prstGeom prst="rect">
            <a:avLst/>
          </a:prstGeom>
        </p:spPr>
      </p:pic>
      <p:pic>
        <p:nvPicPr>
          <p:cNvPr id="5" name="Picture 4">
            <a:extLst>
              <a:ext uri="{FF2B5EF4-FFF2-40B4-BE49-F238E27FC236}">
                <a16:creationId xmlns:a16="http://schemas.microsoft.com/office/drawing/2014/main" id="{15E986ED-AE29-CC54-6644-4B33BE53CBDB}"/>
              </a:ext>
            </a:extLst>
          </p:cNvPr>
          <p:cNvPicPr>
            <a:picLocks noChangeAspect="1"/>
          </p:cNvPicPr>
          <p:nvPr/>
        </p:nvPicPr>
        <p:blipFill>
          <a:blip r:embed="rId3"/>
          <a:stretch>
            <a:fillRect/>
          </a:stretch>
        </p:blipFill>
        <p:spPr>
          <a:xfrm>
            <a:off x="9817505" y="2341202"/>
            <a:ext cx="1852006" cy="2009776"/>
          </a:xfrm>
          <a:prstGeom prst="rect">
            <a:avLst/>
          </a:prstGeom>
        </p:spPr>
      </p:pic>
      <p:pic>
        <p:nvPicPr>
          <p:cNvPr id="6" name="Picture 5">
            <a:extLst>
              <a:ext uri="{FF2B5EF4-FFF2-40B4-BE49-F238E27FC236}">
                <a16:creationId xmlns:a16="http://schemas.microsoft.com/office/drawing/2014/main" id="{B56AEB1E-5FBF-9FAD-2080-73B9E7AF70C5}"/>
              </a:ext>
            </a:extLst>
          </p:cNvPr>
          <p:cNvPicPr>
            <a:picLocks noChangeAspect="1"/>
          </p:cNvPicPr>
          <p:nvPr/>
        </p:nvPicPr>
        <p:blipFill>
          <a:blip r:embed="rId4"/>
          <a:stretch>
            <a:fillRect/>
          </a:stretch>
        </p:blipFill>
        <p:spPr>
          <a:xfrm>
            <a:off x="5567448" y="2937164"/>
            <a:ext cx="2530534" cy="1275486"/>
          </a:xfrm>
          <a:prstGeom prst="rect">
            <a:avLst/>
          </a:prstGeom>
        </p:spPr>
      </p:pic>
    </p:spTree>
    <p:extLst>
      <p:ext uri="{BB962C8B-B14F-4D97-AF65-F5344CB8AC3E}">
        <p14:creationId xmlns:p14="http://schemas.microsoft.com/office/powerpoint/2010/main" val="72896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9FDF-3FD5-ECBE-A2A8-E5EE6ACD26D4}"/>
              </a:ext>
            </a:extLst>
          </p:cNvPr>
          <p:cNvSpPr>
            <a:spLocks noGrp="1"/>
          </p:cNvSpPr>
          <p:nvPr>
            <p:ph type="ctrTitle"/>
          </p:nvPr>
        </p:nvSpPr>
        <p:spPr>
          <a:xfrm>
            <a:off x="1524000" y="332510"/>
            <a:ext cx="9144000" cy="1032164"/>
          </a:xfrm>
        </p:spPr>
        <p:txBody>
          <a:bodyPr/>
          <a:lstStyle/>
          <a:p>
            <a:pPr algn="l"/>
            <a:r>
              <a:rPr lang="en-US" sz="4000" b="1" i="0" dirty="0">
                <a:solidFill>
                  <a:srgbClr val="000000"/>
                </a:solidFill>
                <a:effectLst/>
                <a:latin typeface="Times New Roman" panose="02020603050405020304" pitchFamily="18" charset="0"/>
                <a:cs typeface="Times New Roman" panose="02020603050405020304" pitchFamily="18" charset="0"/>
              </a:rPr>
              <a:t>How to measure the hardness???</a:t>
            </a:r>
            <a:endParaRPr lang="en-US"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0797A67-AFBF-4B11-04C0-07AB823AF7D0}"/>
              </a:ext>
            </a:extLst>
          </p:cNvPr>
          <p:cNvSpPr>
            <a:spLocks noGrp="1"/>
          </p:cNvSpPr>
          <p:nvPr>
            <p:ph type="subTitle" idx="1"/>
          </p:nvPr>
        </p:nvSpPr>
        <p:spPr>
          <a:xfrm>
            <a:off x="1524000" y="1669473"/>
            <a:ext cx="9829800" cy="4689763"/>
          </a:xfrm>
        </p:spPr>
        <p:txBody>
          <a:bodyPr/>
          <a:lstStyle/>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i</a:t>
            </a:r>
            <a:r>
              <a:rPr lang="en-US" b="0" i="0" dirty="0">
                <a:solidFill>
                  <a:srgbClr val="000000"/>
                </a:solidFill>
                <a:effectLst/>
                <a:latin typeface="Times New Roman" panose="02020603050405020304" pitchFamily="18" charset="0"/>
                <a:cs typeface="Times New Roman" panose="02020603050405020304" pitchFamily="18" charset="0"/>
              </a:rPr>
              <a:t>. Measure the hardness of individual 3 tablets and take the average.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ii. Put the tablet vertically between the jaws of the machine and increase the load until the tablet has been cracked.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iii. Record the hardness at this point and calculate the average.</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–tablet hardness within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4-10kg (1Kg=10 newton) for normal tablet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3kg for chewable tablets: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10-20Kg for coated tablets</a:t>
            </a:r>
            <a:r>
              <a:rPr lang="en-US" dirty="0">
                <a:latin typeface="Times New Roman" panose="02020603050405020304" pitchFamily="18" charset="0"/>
                <a:cs typeface="Times New Roman" panose="02020603050405020304" pitchFamily="18" charset="0"/>
              </a:rPr>
              <a:t> </a:t>
            </a:r>
            <a:br>
              <a:rPr lang="en-US" dirty="0"/>
            </a:br>
            <a:endParaRPr lang="en-US" dirty="0"/>
          </a:p>
        </p:txBody>
      </p:sp>
    </p:spTree>
    <p:extLst>
      <p:ext uri="{BB962C8B-B14F-4D97-AF65-F5344CB8AC3E}">
        <p14:creationId xmlns:p14="http://schemas.microsoft.com/office/powerpoint/2010/main" val="51683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8382-CD07-0DCB-EB34-A52434DAB47D}"/>
              </a:ext>
            </a:extLst>
          </p:cNvPr>
          <p:cNvSpPr>
            <a:spLocks noGrp="1"/>
          </p:cNvSpPr>
          <p:nvPr>
            <p:ph type="ctrTitle"/>
          </p:nvPr>
        </p:nvSpPr>
        <p:spPr>
          <a:xfrm>
            <a:off x="1524000" y="200891"/>
            <a:ext cx="9144000" cy="955964"/>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Friability Test</a:t>
            </a:r>
          </a:p>
        </p:txBody>
      </p:sp>
      <p:sp>
        <p:nvSpPr>
          <p:cNvPr id="3" name="Subtitle 2">
            <a:extLst>
              <a:ext uri="{FF2B5EF4-FFF2-40B4-BE49-F238E27FC236}">
                <a16:creationId xmlns:a16="http://schemas.microsoft.com/office/drawing/2014/main" id="{70607A3B-D7AB-397F-6FED-B70E0366397B}"/>
              </a:ext>
            </a:extLst>
          </p:cNvPr>
          <p:cNvSpPr>
            <a:spLocks noGrp="1"/>
          </p:cNvSpPr>
          <p:nvPr>
            <p:ph type="subTitle" idx="1"/>
          </p:nvPr>
        </p:nvSpPr>
        <p:spPr>
          <a:xfrm>
            <a:off x="1523999" y="1766455"/>
            <a:ext cx="9441873" cy="4599709"/>
          </a:xfrm>
        </p:spPr>
        <p:txBody>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It measures the tendency of tablets to powder, chip, and fragment</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results in: </a:t>
            </a:r>
          </a:p>
          <a:p>
            <a:pPr algn="just"/>
            <a:r>
              <a:rPr lang="en-US" dirty="0">
                <a:latin typeface="Times New Roman" panose="02020603050405020304" pitchFamily="18" charset="0"/>
                <a:cs typeface="Times New Roman" panose="02020603050405020304" pitchFamily="18" charset="0"/>
              </a:rPr>
              <a:t>Lack of elegance and consumer acceptance. </a:t>
            </a:r>
          </a:p>
          <a:p>
            <a:pPr algn="just"/>
            <a:r>
              <a:rPr lang="en-US" dirty="0">
                <a:latin typeface="Times New Roman" panose="02020603050405020304" pitchFamily="18" charset="0"/>
                <a:cs typeface="Times New Roman" panose="02020603050405020304" pitchFamily="18" charset="0"/>
              </a:rPr>
              <a:t>Create an excessively dirty process in areas of manufacturing such as coating and packaging.</a:t>
            </a:r>
          </a:p>
          <a:p>
            <a:pPr algn="just"/>
            <a:r>
              <a:rPr lang="en-US" dirty="0">
                <a:latin typeface="Times New Roman" panose="02020603050405020304" pitchFamily="18" charset="0"/>
                <a:cs typeface="Times New Roman" panose="02020603050405020304" pitchFamily="18" charset="0"/>
              </a:rPr>
              <a:t> Tab’s weight variation or content uniformity problems</a:t>
            </a:r>
          </a:p>
          <a:p>
            <a:pPr algn="just"/>
            <a:r>
              <a:rPr lang="en-US" b="0" i="0" dirty="0">
                <a:solidFill>
                  <a:srgbClr val="000000"/>
                </a:solidFill>
                <a:effectLst/>
                <a:latin typeface="Times New Roman" panose="02020603050405020304" pitchFamily="18" charset="0"/>
                <a:cs typeface="Times New Roman" panose="02020603050405020304" pitchFamily="18" charset="0"/>
              </a:rPr>
              <a:t>The machine is called </a:t>
            </a:r>
            <a:r>
              <a:rPr lang="en-US" b="0" i="0" dirty="0" err="1">
                <a:solidFill>
                  <a:srgbClr val="000000"/>
                </a:solidFill>
                <a:effectLst/>
                <a:latin typeface="Times New Roman" panose="02020603050405020304" pitchFamily="18" charset="0"/>
                <a:cs typeface="Times New Roman" panose="02020603050405020304" pitchFamily="18" charset="0"/>
              </a:rPr>
              <a:t>friabilator</a:t>
            </a:r>
            <a:r>
              <a:rPr lang="en-US" b="0" i="0" dirty="0">
                <a:solidFill>
                  <a:srgbClr val="000000"/>
                </a:solidFill>
                <a:effectLst/>
                <a:latin typeface="Times New Roman" panose="02020603050405020304" pitchFamily="18" charset="0"/>
                <a:cs typeface="Times New Roman" panose="02020603050405020304" pitchFamily="18" charset="0"/>
              </a:rPr>
              <a:t> or friability tester</a:t>
            </a:r>
            <a:r>
              <a:rPr lang="en-US" dirty="0">
                <a:latin typeface="Times New Roman" panose="02020603050405020304" pitchFamily="18" charset="0"/>
                <a:cs typeface="Times New Roman" panose="02020603050405020304" pitchFamily="18" charset="0"/>
              </a:rPr>
              <a:t> </a:t>
            </a:r>
            <a:br>
              <a:rPr lang="en-US" dirty="0"/>
            </a:br>
            <a:endParaRPr lang="en-US" dirty="0"/>
          </a:p>
          <a:p>
            <a:pPr algn="just"/>
            <a:r>
              <a:rPr lang="en-US" b="1" dirty="0">
                <a:solidFill>
                  <a:srgbClr val="FF0000"/>
                </a:solidFill>
                <a:latin typeface="Times New Roman" panose="02020603050405020304" pitchFamily="18" charset="0"/>
                <a:cs typeface="Times New Roman" panose="02020603050405020304" pitchFamily="18" charset="0"/>
              </a:rPr>
              <a:t>(Roche </a:t>
            </a:r>
            <a:r>
              <a:rPr lang="en-US" b="1" dirty="0" err="1">
                <a:solidFill>
                  <a:srgbClr val="FF0000"/>
                </a:solidFill>
                <a:latin typeface="Times New Roman" panose="02020603050405020304" pitchFamily="18" charset="0"/>
                <a:cs typeface="Times New Roman" panose="02020603050405020304" pitchFamily="18" charset="0"/>
              </a:rPr>
              <a:t>friabiliator</a:t>
            </a:r>
            <a:r>
              <a:rPr lang="en-US" b="1" dirty="0">
                <a:solidFill>
                  <a:srgbClr val="FF0000"/>
                </a:solidFill>
                <a:latin typeface="Times New Roman" panose="02020603050405020304" pitchFamily="18" charset="0"/>
                <a:cs typeface="Times New Roman" panose="02020603050405020304" pitchFamily="18" charset="0"/>
              </a:rPr>
              <a:t>)</a:t>
            </a:r>
            <a:endParaRPr lang="ar-IQ" b="1" dirty="0">
              <a:solidFill>
                <a:srgbClr val="FF0000"/>
              </a:solidFill>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Factors affect friability??</a:t>
            </a:r>
          </a:p>
        </p:txBody>
      </p:sp>
      <p:pic>
        <p:nvPicPr>
          <p:cNvPr id="5" name="Picture 4">
            <a:extLst>
              <a:ext uri="{FF2B5EF4-FFF2-40B4-BE49-F238E27FC236}">
                <a16:creationId xmlns:a16="http://schemas.microsoft.com/office/drawing/2014/main" id="{C56578FF-CF4A-3D5D-B39E-88167458D4F6}"/>
              </a:ext>
            </a:extLst>
          </p:cNvPr>
          <p:cNvPicPr>
            <a:picLocks noChangeAspect="1"/>
          </p:cNvPicPr>
          <p:nvPr/>
        </p:nvPicPr>
        <p:blipFill>
          <a:blip r:embed="rId2"/>
          <a:stretch>
            <a:fillRect/>
          </a:stretch>
        </p:blipFill>
        <p:spPr>
          <a:xfrm>
            <a:off x="7758545" y="4681104"/>
            <a:ext cx="3115973" cy="1844386"/>
          </a:xfrm>
          <a:prstGeom prst="rect">
            <a:avLst/>
          </a:prstGeom>
        </p:spPr>
      </p:pic>
    </p:spTree>
    <p:extLst>
      <p:ext uri="{BB962C8B-B14F-4D97-AF65-F5344CB8AC3E}">
        <p14:creationId xmlns:p14="http://schemas.microsoft.com/office/powerpoint/2010/main" val="211324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579A-3E05-47D7-46AC-8F313E760F4A}"/>
              </a:ext>
            </a:extLst>
          </p:cNvPr>
          <p:cNvSpPr>
            <a:spLocks noGrp="1"/>
          </p:cNvSpPr>
          <p:nvPr>
            <p:ph type="ctrTitle"/>
          </p:nvPr>
        </p:nvSpPr>
        <p:spPr>
          <a:xfrm>
            <a:off x="1524000" y="180109"/>
            <a:ext cx="9144000" cy="852055"/>
          </a:xfrm>
        </p:spPr>
        <p:txBody>
          <a:bodyPr/>
          <a:lstStyle/>
          <a:p>
            <a:pPr algn="l"/>
            <a:r>
              <a:rPr lang="en-US" sz="4000" b="1" i="0" dirty="0">
                <a:solidFill>
                  <a:srgbClr val="000000"/>
                </a:solidFill>
                <a:effectLst/>
                <a:latin typeface="Times New Roman" panose="02020603050405020304" pitchFamily="18" charset="0"/>
                <a:cs typeface="Times New Roman" panose="02020603050405020304" pitchFamily="18" charset="0"/>
              </a:rPr>
              <a:t>How can measure tablet friability??</a:t>
            </a:r>
            <a:endParaRPr lang="en-US"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EC1F1EE-84BF-6E33-AA6A-70083A7D2429}"/>
              </a:ext>
            </a:extLst>
          </p:cNvPr>
          <p:cNvSpPr>
            <a:spLocks noGrp="1"/>
          </p:cNvSpPr>
          <p:nvPr>
            <p:ph type="subTitle" idx="1"/>
          </p:nvPr>
        </p:nvSpPr>
        <p:spPr>
          <a:xfrm>
            <a:off x="1073727" y="1087582"/>
            <a:ext cx="10113818" cy="5507181"/>
          </a:xfrm>
        </p:spPr>
        <p:txBody>
          <a:bodyPr/>
          <a:lstStyle/>
          <a:p>
            <a:pPr marL="457200" indent="-457200" algn="l">
              <a:lnSpc>
                <a:spcPct val="150000"/>
              </a:lnSpc>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Weigh 20 tablets together (W0)</a:t>
            </a:r>
          </a:p>
          <a:p>
            <a:pPr algn="l">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2. Put these 20 tablets in the </a:t>
            </a:r>
            <a:r>
              <a:rPr lang="en-US" b="0" i="0" dirty="0" err="1">
                <a:solidFill>
                  <a:srgbClr val="000000"/>
                </a:solidFill>
                <a:effectLst/>
                <a:latin typeface="Times New Roman" panose="02020603050405020304" pitchFamily="18" charset="0"/>
                <a:cs typeface="Times New Roman" panose="02020603050405020304" pitchFamily="18" charset="0"/>
              </a:rPr>
              <a:t>friabilator</a:t>
            </a:r>
            <a:r>
              <a:rPr lang="en-US" b="0" i="0" dirty="0">
                <a:solidFill>
                  <a:srgbClr val="000000"/>
                </a:solidFill>
                <a:effectLst/>
                <a:latin typeface="Times New Roman" panose="02020603050405020304" pitchFamily="18" charset="0"/>
                <a:cs typeface="Times New Roman" panose="02020603050405020304" pitchFamily="18" charset="0"/>
              </a:rPr>
              <a:t> and set the machine to run at 100 rpm for 4 minutes (i.e.,25 rpm).</a:t>
            </a:r>
            <a:endParaRPr lang="en-US" dirty="0">
              <a:solidFill>
                <a:srgbClr val="000000"/>
              </a:solidFill>
              <a:latin typeface="Times New Roman" panose="02020603050405020304" pitchFamily="18" charset="0"/>
              <a:cs typeface="Times New Roman" panose="02020603050405020304" pitchFamily="18" charset="0"/>
            </a:endParaRPr>
          </a:p>
          <a:p>
            <a:pPr algn="l">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3. Remove any loose dust from the </a:t>
            </a:r>
            <a:r>
              <a:rPr lang="en-US" dirty="0">
                <a:solidFill>
                  <a:srgbClr val="000000"/>
                </a:solidFill>
                <a:latin typeface="Times New Roman" panose="02020603050405020304" pitchFamily="18" charset="0"/>
                <a:cs typeface="Times New Roman" panose="02020603050405020304" pitchFamily="18" charset="0"/>
              </a:rPr>
              <a:t>tablets before weight</a:t>
            </a:r>
            <a:br>
              <a:rPr lang="en-US" b="0" i="0" dirty="0">
                <a:solidFill>
                  <a:srgbClr val="000000"/>
                </a:solidFill>
                <a:effectLst/>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4</a:t>
            </a:r>
            <a:r>
              <a:rPr lang="en-US" b="0" i="0" dirty="0">
                <a:solidFill>
                  <a:srgbClr val="000000"/>
                </a:solidFill>
                <a:effectLst/>
                <a:latin typeface="Times New Roman" panose="02020603050405020304" pitchFamily="18" charset="0"/>
                <a:cs typeface="Times New Roman" panose="02020603050405020304" pitchFamily="18" charset="0"/>
              </a:rPr>
              <a:t>. Weight the 20 tablets ( only the intact one)=W1</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5. Calculate the friability(% of loss)=W0-W1÷ 𝑊0 × 100</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6. The accepted value =&lt;1%. (however if it is more, do not reject the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batch as it is a non-official test)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vi. If cracking, chipping, or fragmentation of the tablets is observed,</a:t>
            </a:r>
            <a:r>
              <a:rPr lang="en-US" dirty="0"/>
              <a:t> should not be considered for commercial use regardless of the value of % loss.</a:t>
            </a:r>
            <a:r>
              <a:rPr lang="en-US" b="0" i="0" dirty="0">
                <a:solidFill>
                  <a:srgbClr val="000000"/>
                </a:solidFill>
                <a:effectLst/>
                <a:latin typeface="Times New Roman" panose="02020603050405020304" pitchFamily="18" charset="0"/>
                <a:cs typeface="Times New Roman" panose="02020603050405020304" pitchFamily="18" charset="0"/>
              </a:rPr>
              <a:t> </a:t>
            </a:r>
            <a:br>
              <a:rPr lang="en-US" b="0" i="0" dirty="0">
                <a:solidFill>
                  <a:srgbClr val="000000"/>
                </a:solidFill>
                <a:effectLst/>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38229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4E33-08D1-55A9-0195-96BB7FCADAC2}"/>
              </a:ext>
            </a:extLst>
          </p:cNvPr>
          <p:cNvSpPr>
            <a:spLocks noGrp="1"/>
          </p:cNvSpPr>
          <p:nvPr>
            <p:ph type="ctrTitle"/>
          </p:nvPr>
        </p:nvSpPr>
        <p:spPr>
          <a:xfrm>
            <a:off x="1524000" y="304657"/>
            <a:ext cx="9144000" cy="1032307"/>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DISINTEGRATION TEST</a:t>
            </a:r>
          </a:p>
        </p:txBody>
      </p:sp>
      <p:sp>
        <p:nvSpPr>
          <p:cNvPr id="3" name="Subtitle 2">
            <a:extLst>
              <a:ext uri="{FF2B5EF4-FFF2-40B4-BE49-F238E27FC236}">
                <a16:creationId xmlns:a16="http://schemas.microsoft.com/office/drawing/2014/main" id="{5BF059B3-2F15-AE23-F7BD-D81DBDA70A23}"/>
              </a:ext>
            </a:extLst>
          </p:cNvPr>
          <p:cNvSpPr>
            <a:spLocks noGrp="1"/>
          </p:cNvSpPr>
          <p:nvPr>
            <p:ph type="subTitle" idx="1"/>
          </p:nvPr>
        </p:nvSpPr>
        <p:spPr>
          <a:xfrm>
            <a:off x="1524000" y="1530927"/>
            <a:ext cx="9144000" cy="4932218"/>
          </a:xfrm>
        </p:spPr>
        <p:txBody>
          <a:bodyPr/>
          <a:lstStyle/>
          <a:p>
            <a:pPr algn="l">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The disintegration test measures the time that is required for a tablet to break up into small particles at certain conditions ( temp, media).</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Disintegration test is indicated for all tablets except :</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Chewable tablets,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Those tablets should dissolve slowly such as lozenges, </a:t>
            </a:r>
            <a:r>
              <a:rPr lang="en-US" b="0" i="0" dirty="0" err="1">
                <a:solidFill>
                  <a:srgbClr val="000000"/>
                </a:solidFill>
                <a:effectLst/>
                <a:latin typeface="Times New Roman" panose="02020603050405020304" pitchFamily="18" charset="0"/>
                <a:cs typeface="Times New Roman" panose="02020603050405020304" pitchFamily="18" charset="0"/>
              </a:rPr>
              <a:t>glycerine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trinitrate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some types of sustained-release products</a:t>
            </a:r>
            <a:r>
              <a:rPr lang="en-US" dirty="0">
                <a:latin typeface="Times New Roman" panose="02020603050405020304" pitchFamily="18" charset="0"/>
                <a:cs typeface="Times New Roman" panose="02020603050405020304" pitchFamily="18" charset="0"/>
              </a:rPr>
              <a:t> </a:t>
            </a:r>
          </a:p>
          <a:p>
            <a:pPr algn="l">
              <a:lnSpc>
                <a:spcPct val="150000"/>
              </a:lnSpc>
            </a:pPr>
            <a:r>
              <a:rPr lang="en-US" b="1" dirty="0">
                <a:latin typeface="Times New Roman" panose="02020603050405020304" pitchFamily="18" charset="0"/>
                <a:cs typeface="Times New Roman" panose="02020603050405020304" pitchFamily="18" charset="0"/>
              </a:rPr>
              <a:t>Factors affecting disintegration of tablet??.</a:t>
            </a:r>
            <a:br>
              <a:rPr lang="en-US" dirty="0"/>
            </a:br>
            <a:endParaRPr lang="en-US" dirty="0"/>
          </a:p>
        </p:txBody>
      </p:sp>
    </p:spTree>
    <p:extLst>
      <p:ext uri="{BB962C8B-B14F-4D97-AF65-F5344CB8AC3E}">
        <p14:creationId xmlns:p14="http://schemas.microsoft.com/office/powerpoint/2010/main" val="396280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4057-1960-EF9E-CD7C-3E403F724429}"/>
              </a:ext>
            </a:extLst>
          </p:cNvPr>
          <p:cNvSpPr>
            <a:spLocks noGrp="1"/>
          </p:cNvSpPr>
          <p:nvPr>
            <p:ph type="ctrTitle"/>
          </p:nvPr>
        </p:nvSpPr>
        <p:spPr>
          <a:xfrm flipV="1">
            <a:off x="1524000" y="85899"/>
            <a:ext cx="9144000" cy="45719"/>
          </a:xfrm>
        </p:spPr>
        <p:txBody>
          <a:bodyPr/>
          <a:lstStyle/>
          <a:p>
            <a:endParaRPr lang="en-US" dirty="0"/>
          </a:p>
        </p:txBody>
      </p:sp>
      <p:sp>
        <p:nvSpPr>
          <p:cNvPr id="3" name="Subtitle 2">
            <a:extLst>
              <a:ext uri="{FF2B5EF4-FFF2-40B4-BE49-F238E27FC236}">
                <a16:creationId xmlns:a16="http://schemas.microsoft.com/office/drawing/2014/main" id="{1586381F-8C25-161F-0ACC-2DB807641B57}"/>
              </a:ext>
            </a:extLst>
          </p:cNvPr>
          <p:cNvSpPr>
            <a:spLocks noGrp="1"/>
          </p:cNvSpPr>
          <p:nvPr>
            <p:ph type="subTitle" idx="1"/>
          </p:nvPr>
        </p:nvSpPr>
        <p:spPr>
          <a:xfrm>
            <a:off x="1524000" y="928255"/>
            <a:ext cx="9144000" cy="5486399"/>
          </a:xfrm>
        </p:spPr>
        <p:txBody>
          <a:bodyPr/>
          <a:lstStyle/>
          <a:p>
            <a:pPr algn="l">
              <a:lnSpc>
                <a:spcPct val="100000"/>
              </a:lnSpc>
            </a:pPr>
            <a:r>
              <a:rPr lang="en-US" b="1" i="0" dirty="0">
                <a:solidFill>
                  <a:srgbClr val="000000"/>
                </a:solidFill>
                <a:effectLst/>
                <a:latin typeface="Times New Roman" panose="02020603050405020304" pitchFamily="18" charset="0"/>
                <a:cs typeface="Times New Roman" panose="02020603050405020304" pitchFamily="18" charset="0"/>
              </a:rPr>
              <a:t>Disintegration conditions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medium</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Water.</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HCl pH=1.2 simulated gastric juice.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Simulated intestinal fluid (pH=7.4).</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Temp=37C.</a:t>
            </a:r>
            <a:r>
              <a:rPr lang="en-US" dirty="0">
                <a:latin typeface="Times New Roman" panose="02020603050405020304" pitchFamily="18" charset="0"/>
                <a:cs typeface="Times New Roman" panose="02020603050405020304" pitchFamily="18" charset="0"/>
              </a:rPr>
              <a:t> </a:t>
            </a:r>
            <a:br>
              <a:rPr lang="en-US" dirty="0"/>
            </a:br>
            <a:endParaRPr lang="en-US" dirty="0"/>
          </a:p>
        </p:txBody>
      </p:sp>
      <p:pic>
        <p:nvPicPr>
          <p:cNvPr id="5" name="Picture 4">
            <a:extLst>
              <a:ext uri="{FF2B5EF4-FFF2-40B4-BE49-F238E27FC236}">
                <a16:creationId xmlns:a16="http://schemas.microsoft.com/office/drawing/2014/main" id="{58EA3BA6-B64E-C04B-73BC-5862B1106BA9}"/>
              </a:ext>
            </a:extLst>
          </p:cNvPr>
          <p:cNvPicPr>
            <a:picLocks noChangeAspect="1"/>
          </p:cNvPicPr>
          <p:nvPr/>
        </p:nvPicPr>
        <p:blipFill>
          <a:blip r:embed="rId2"/>
          <a:stretch>
            <a:fillRect/>
          </a:stretch>
        </p:blipFill>
        <p:spPr>
          <a:xfrm>
            <a:off x="7245928" y="844430"/>
            <a:ext cx="3913908" cy="5335392"/>
          </a:xfrm>
          <a:prstGeom prst="rect">
            <a:avLst/>
          </a:prstGeom>
        </p:spPr>
      </p:pic>
    </p:spTree>
    <p:extLst>
      <p:ext uri="{BB962C8B-B14F-4D97-AF65-F5344CB8AC3E}">
        <p14:creationId xmlns:p14="http://schemas.microsoft.com/office/powerpoint/2010/main" val="124334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46FD-31A1-319F-9753-3D29FE3C5A39}"/>
              </a:ext>
            </a:extLst>
          </p:cNvPr>
          <p:cNvSpPr>
            <a:spLocks noGrp="1"/>
          </p:cNvSpPr>
          <p:nvPr>
            <p:ph type="ctrTitle"/>
          </p:nvPr>
        </p:nvSpPr>
        <p:spPr>
          <a:xfrm>
            <a:off x="1524000" y="588819"/>
            <a:ext cx="9144000" cy="1163782"/>
          </a:xfrm>
        </p:spPr>
        <p:txBody>
          <a:bodyPr/>
          <a:lstStyle/>
          <a:p>
            <a:pPr algn="l"/>
            <a:r>
              <a:rPr lang="en-US" sz="4000" b="1" dirty="0">
                <a:latin typeface="Times New Roman" panose="02020603050405020304" pitchFamily="18" charset="0"/>
                <a:cs typeface="Times New Roman" panose="02020603050405020304" pitchFamily="18" charset="0"/>
              </a:rPr>
              <a:t>Method</a:t>
            </a:r>
          </a:p>
        </p:txBody>
      </p:sp>
      <p:sp>
        <p:nvSpPr>
          <p:cNvPr id="3" name="Subtitle 2">
            <a:extLst>
              <a:ext uri="{FF2B5EF4-FFF2-40B4-BE49-F238E27FC236}">
                <a16:creationId xmlns:a16="http://schemas.microsoft.com/office/drawing/2014/main" id="{D0006732-31D4-0392-4623-BE6FFA7F7D43}"/>
              </a:ext>
            </a:extLst>
          </p:cNvPr>
          <p:cNvSpPr>
            <a:spLocks noGrp="1"/>
          </p:cNvSpPr>
          <p:nvPr>
            <p:ph type="subTitle" idx="1"/>
          </p:nvPr>
        </p:nvSpPr>
        <p:spPr>
          <a:xfrm>
            <a:off x="1524000" y="2029691"/>
            <a:ext cx="9144000" cy="3228109"/>
          </a:xfrm>
        </p:spPr>
        <p:txBody>
          <a:bodyPr/>
          <a:lstStyle/>
          <a:p>
            <a:pPr algn="l">
              <a:lnSpc>
                <a:spcPct val="100000"/>
              </a:lnSpc>
            </a:pPr>
            <a:r>
              <a:rPr lang="en-US" b="0" i="0" dirty="0">
                <a:solidFill>
                  <a:srgbClr val="000000"/>
                </a:solidFill>
                <a:effectLst/>
                <a:latin typeface="Times New Roman" panose="02020603050405020304" pitchFamily="18" charset="0"/>
                <a:cs typeface="Times New Roman" panose="02020603050405020304" pitchFamily="18" charset="0"/>
              </a:rPr>
              <a:t>Place one tablet in each of the six tubes of the basket (tablets are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selected randomly).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Position the basket rack in 1- L beaker containing distilled water (as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the disintegration medium)</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maintained at 37с°</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Start the apparatus (to move the basket assembly containing the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tablets), and record the time required for all of the six tablets to break</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into particles and to pass to the disintegration medium.</a:t>
            </a:r>
            <a:r>
              <a:rPr lang="en-US" dirty="0">
                <a:latin typeface="Times New Roman" panose="02020603050405020304" pitchFamily="18" charset="0"/>
                <a:cs typeface="Times New Roman" panose="02020603050405020304" pitchFamily="18" charset="0"/>
              </a:rPr>
              <a:t> </a:t>
            </a:r>
            <a:br>
              <a:rPr lang="en-US" dirty="0"/>
            </a:br>
            <a:endParaRPr lang="en-US" dirty="0"/>
          </a:p>
        </p:txBody>
      </p:sp>
    </p:spTree>
    <p:extLst>
      <p:ext uri="{BB962C8B-B14F-4D97-AF65-F5344CB8AC3E}">
        <p14:creationId xmlns:p14="http://schemas.microsoft.com/office/powerpoint/2010/main" val="244995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9D20-8DE5-7BDA-AB47-FA98F1173B7D}"/>
              </a:ext>
            </a:extLst>
          </p:cNvPr>
          <p:cNvSpPr>
            <a:spLocks noGrp="1"/>
          </p:cNvSpPr>
          <p:nvPr>
            <p:ph type="ctrTitle"/>
          </p:nvPr>
        </p:nvSpPr>
        <p:spPr>
          <a:xfrm flipV="1">
            <a:off x="1524000" y="-55418"/>
            <a:ext cx="9144000" cy="55418"/>
          </a:xfrm>
        </p:spPr>
        <p:txBody>
          <a:bodyPr/>
          <a:lstStyle/>
          <a:p>
            <a:endParaRPr lang="en-US" dirty="0"/>
          </a:p>
        </p:txBody>
      </p:sp>
      <p:sp>
        <p:nvSpPr>
          <p:cNvPr id="3" name="Subtitle 2">
            <a:extLst>
              <a:ext uri="{FF2B5EF4-FFF2-40B4-BE49-F238E27FC236}">
                <a16:creationId xmlns:a16="http://schemas.microsoft.com/office/drawing/2014/main" id="{FCDE9ABF-6662-E1EE-94A9-B32911838B28}"/>
              </a:ext>
            </a:extLst>
          </p:cNvPr>
          <p:cNvSpPr>
            <a:spLocks noGrp="1"/>
          </p:cNvSpPr>
          <p:nvPr>
            <p:ph type="subTitle" idx="1"/>
          </p:nvPr>
        </p:nvSpPr>
        <p:spPr>
          <a:xfrm>
            <a:off x="1163782" y="734291"/>
            <a:ext cx="9843654" cy="5548745"/>
          </a:xfrm>
        </p:spPr>
        <p:txBody>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According to the USP</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Uncoated tablets disintegrate within 5-30 min.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Enteric-coated tablets are to show no evidence of disintegration after 1 hour in simulated gastric fluid.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These tablets are then tested in simulated intestinal fluid and are to disintegrate in 2 hours.</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Limit: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tablets should disintegrate within 30 minutes (uncoated tablets).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If one tablet fails to disintegrate within 30 minutes, the disintegration test is repeated on 12 additional tablets. </a:t>
            </a:r>
          </a:p>
          <a:p>
            <a:pPr algn="l"/>
            <a:r>
              <a:rPr lang="en-US" b="0" i="0" dirty="0">
                <a:solidFill>
                  <a:srgbClr val="000000"/>
                </a:solidFill>
                <a:effectLst/>
                <a:latin typeface="Times New Roman" panose="02020603050405020304" pitchFamily="18" charset="0"/>
                <a:cs typeface="Times New Roman" panose="02020603050405020304" pitchFamily="18" charset="0"/>
              </a:rPr>
              <a:t>Not less than 16 out of the total 18 tablets tested disintegrate completely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within 30 minutes</a:t>
            </a:r>
            <a:r>
              <a:rPr lang="en-US" dirty="0">
                <a:latin typeface="Times New Roman" panose="02020603050405020304" pitchFamily="18" charset="0"/>
                <a:cs typeface="Times New Roman" panose="02020603050405020304" pitchFamily="18" charset="0"/>
              </a:rPr>
              <a:t> </a:t>
            </a:r>
            <a:br>
              <a:rPr lang="en-US" dirty="0"/>
            </a:br>
            <a:endParaRPr lang="en-US" dirty="0"/>
          </a:p>
        </p:txBody>
      </p:sp>
    </p:spTree>
    <p:extLst>
      <p:ext uri="{BB962C8B-B14F-4D97-AF65-F5344CB8AC3E}">
        <p14:creationId xmlns:p14="http://schemas.microsoft.com/office/powerpoint/2010/main" val="8367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E6E-1007-2624-A1EE-4F8173A9AA03}"/>
              </a:ext>
            </a:extLst>
          </p:cNvPr>
          <p:cNvSpPr>
            <a:spLocks noGrp="1"/>
          </p:cNvSpPr>
          <p:nvPr>
            <p:ph type="ctrTitle"/>
          </p:nvPr>
        </p:nvSpPr>
        <p:spPr>
          <a:xfrm>
            <a:off x="1350818" y="491837"/>
            <a:ext cx="9144000" cy="907472"/>
          </a:xfrm>
          <a:solidFill>
            <a:schemeClr val="tx2">
              <a:lumMod val="60000"/>
              <a:lumOff val="40000"/>
            </a:schemeClr>
          </a:solidFill>
        </p:spPr>
        <p:txBody>
          <a:bodyPr/>
          <a:lstStyle/>
          <a:p>
            <a:pPr algn="l"/>
            <a:br>
              <a:rPr lang="en-US" dirty="0"/>
            </a:br>
            <a:r>
              <a:rPr lang="en-US" sz="4000" dirty="0">
                <a:latin typeface="Times New Roman" panose="02020603050405020304" pitchFamily="18" charset="0"/>
                <a:cs typeface="Times New Roman" panose="02020603050405020304" pitchFamily="18" charset="0"/>
              </a:rPr>
              <a:t>Weight variation test</a:t>
            </a:r>
          </a:p>
        </p:txBody>
      </p:sp>
      <p:sp>
        <p:nvSpPr>
          <p:cNvPr id="3" name="Subtitle 2">
            <a:extLst>
              <a:ext uri="{FF2B5EF4-FFF2-40B4-BE49-F238E27FC236}">
                <a16:creationId xmlns:a16="http://schemas.microsoft.com/office/drawing/2014/main" id="{A345AA8D-E6C9-9CAD-6B01-4DC65358EDA3}"/>
              </a:ext>
            </a:extLst>
          </p:cNvPr>
          <p:cNvSpPr>
            <a:spLocks noGrp="1"/>
          </p:cNvSpPr>
          <p:nvPr>
            <p:ph type="subTitle" idx="1"/>
          </p:nvPr>
        </p:nvSpPr>
        <p:spPr>
          <a:xfrm>
            <a:off x="1350819" y="1620981"/>
            <a:ext cx="9919854" cy="4488873"/>
          </a:xfrm>
        </p:spPr>
        <p:txBody>
          <a:bodyPr/>
          <a:lstStyle/>
          <a:p>
            <a:pPr algn="l"/>
            <a:r>
              <a:rPr lang="en-US" dirty="0">
                <a:latin typeface="Times New Roman" panose="02020603050405020304" pitchFamily="18" charset="0"/>
                <a:cs typeface="Times New Roman" panose="02020603050405020304" pitchFamily="18" charset="0"/>
              </a:rPr>
              <a:t>weight of the tablet being made is routinely measured to help ensure that a tablet contains the proper amount of the drug. </a:t>
            </a:r>
          </a:p>
          <a:p>
            <a:pPr algn="l"/>
            <a:endParaRPr lang="en-US" dirty="0">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The amount of material in the die determines the weight of the tablets.</a:t>
            </a:r>
            <a:r>
              <a:rPr lang="en-US" dirty="0">
                <a:latin typeface="Times New Roman" panose="02020603050405020304" pitchFamily="18" charset="0"/>
                <a:cs typeface="Times New Roman" panose="02020603050405020304" pitchFamily="18" charset="0"/>
              </a:rPr>
              <a:t> </a:t>
            </a:r>
          </a:p>
          <a:p>
            <a:pPr algn="l"/>
            <a:r>
              <a:rPr lang="en-US" b="1" dirty="0">
                <a:solidFill>
                  <a:srgbClr val="FF0000"/>
                </a:solidFill>
                <a:latin typeface="Times New Roman" panose="02020603050405020304" pitchFamily="18" charset="0"/>
                <a:cs typeface="Times New Roman" panose="02020603050405020304" pitchFamily="18" charset="0"/>
              </a:rPr>
              <a:t>Factors affecting wt. variation: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Segregation of the powder </a:t>
            </a:r>
          </a:p>
          <a:p>
            <a:pPr algn="l"/>
            <a:r>
              <a:rPr lang="en-US" dirty="0">
                <a:latin typeface="Times New Roman" panose="02020603050405020304" pitchFamily="18" charset="0"/>
                <a:cs typeface="Times New Roman" panose="02020603050405020304" pitchFamily="18" charset="0"/>
              </a:rPr>
              <a:t>Poor flow </a:t>
            </a:r>
          </a:p>
          <a:p>
            <a:pPr algn="l"/>
            <a:r>
              <a:rPr lang="en-US" dirty="0">
                <a:latin typeface="Times New Roman" panose="02020603050405020304" pitchFamily="18" charset="0"/>
                <a:cs typeface="Times New Roman" panose="02020603050405020304" pitchFamily="18" charset="0"/>
              </a:rPr>
              <a:t>Poor mixing </a:t>
            </a:r>
          </a:p>
          <a:p>
            <a:pPr algn="l"/>
            <a:r>
              <a:rPr lang="en-US" dirty="0">
                <a:latin typeface="Times New Roman" panose="02020603050405020304" pitchFamily="18" charset="0"/>
                <a:cs typeface="Times New Roman" panose="02020603050405020304" pitchFamily="18" charset="0"/>
              </a:rPr>
              <a:t>Variation in the adjustment of the upper and lower punch </a:t>
            </a:r>
          </a:p>
          <a:p>
            <a:pPr algn="l"/>
            <a:r>
              <a:rPr lang="en-US" dirty="0">
                <a:latin typeface="Times New Roman" panose="02020603050405020304" pitchFamily="18" charset="0"/>
                <a:cs typeface="Times New Roman" panose="02020603050405020304" pitchFamily="18" charset="0"/>
              </a:rPr>
              <a:t>Use of insufficient quantity of lubricant</a:t>
            </a:r>
          </a:p>
        </p:txBody>
      </p:sp>
    </p:spTree>
    <p:extLst>
      <p:ext uri="{BB962C8B-B14F-4D97-AF65-F5344CB8AC3E}">
        <p14:creationId xmlns:p14="http://schemas.microsoft.com/office/powerpoint/2010/main" val="427874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AFE1-E773-24A9-3965-59B5641DEC1D}"/>
              </a:ext>
            </a:extLst>
          </p:cNvPr>
          <p:cNvSpPr>
            <a:spLocks noGrp="1"/>
          </p:cNvSpPr>
          <p:nvPr>
            <p:ph type="ctrTitle"/>
          </p:nvPr>
        </p:nvSpPr>
        <p:spPr>
          <a:xfrm>
            <a:off x="1524000" y="-45720"/>
            <a:ext cx="9144000" cy="45719"/>
          </a:xfrm>
        </p:spPr>
        <p:txBody>
          <a:bodyPr/>
          <a:lstStyle/>
          <a:p>
            <a:endParaRPr lang="en-US" dirty="0"/>
          </a:p>
        </p:txBody>
      </p:sp>
      <p:sp>
        <p:nvSpPr>
          <p:cNvPr id="3" name="Subtitle 2">
            <a:extLst>
              <a:ext uri="{FF2B5EF4-FFF2-40B4-BE49-F238E27FC236}">
                <a16:creationId xmlns:a16="http://schemas.microsoft.com/office/drawing/2014/main" id="{2B81FF37-DD0F-3458-8297-154550CF962A}"/>
              </a:ext>
            </a:extLst>
          </p:cNvPr>
          <p:cNvSpPr>
            <a:spLocks noGrp="1"/>
          </p:cNvSpPr>
          <p:nvPr>
            <p:ph type="subTitle" idx="1"/>
          </p:nvPr>
        </p:nvSpPr>
        <p:spPr>
          <a:xfrm>
            <a:off x="1524000" y="385154"/>
            <a:ext cx="9144000" cy="5960227"/>
          </a:xfrm>
        </p:spPr>
        <p:txBody>
          <a:bodyPr/>
          <a:lstStyle/>
          <a:p>
            <a:pPr algn="l"/>
            <a:r>
              <a:rPr lang="en-US" b="1" i="0" dirty="0">
                <a:solidFill>
                  <a:srgbClr val="FF0000"/>
                </a:solidFill>
                <a:effectLst/>
                <a:latin typeface="Times New Roman" panose="02020603050405020304" pitchFamily="18" charset="0"/>
                <a:cs typeface="Times New Roman" panose="02020603050405020304" pitchFamily="18" charset="0"/>
              </a:rPr>
              <a:t>Method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 Weigh 20 tablets individually and calculate the average mass.</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b. The deviation of individual masses of each tablet from the average mass should not exceed the limits given below</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Limit: According USP,</a:t>
            </a:r>
            <a:r>
              <a:rPr lang="en-US" dirty="0">
                <a:latin typeface="Times New Roman" panose="02020603050405020304" pitchFamily="18" charset="0"/>
                <a:cs typeface="Times New Roman" panose="02020603050405020304" pitchFamily="18" charset="0"/>
              </a:rPr>
              <a:t> </a:t>
            </a:r>
          </a:p>
          <a:p>
            <a:br>
              <a:rPr lang="en-US" dirty="0"/>
            </a:br>
            <a:endParaRPr lang="en-US" dirty="0"/>
          </a:p>
        </p:txBody>
      </p:sp>
      <p:pic>
        <p:nvPicPr>
          <p:cNvPr id="5" name="Picture 4">
            <a:extLst>
              <a:ext uri="{FF2B5EF4-FFF2-40B4-BE49-F238E27FC236}">
                <a16:creationId xmlns:a16="http://schemas.microsoft.com/office/drawing/2014/main" id="{7302FACB-6990-9207-8057-D7CCF91157D1}"/>
              </a:ext>
            </a:extLst>
          </p:cNvPr>
          <p:cNvPicPr>
            <a:picLocks noChangeAspect="1"/>
          </p:cNvPicPr>
          <p:nvPr/>
        </p:nvPicPr>
        <p:blipFill>
          <a:blip r:embed="rId2"/>
          <a:stretch>
            <a:fillRect/>
          </a:stretch>
        </p:blipFill>
        <p:spPr>
          <a:xfrm>
            <a:off x="4010891" y="3156060"/>
            <a:ext cx="6657109" cy="2607629"/>
          </a:xfrm>
          <a:prstGeom prst="rect">
            <a:avLst/>
          </a:prstGeom>
        </p:spPr>
      </p:pic>
    </p:spTree>
    <p:extLst>
      <p:ext uri="{BB962C8B-B14F-4D97-AF65-F5344CB8AC3E}">
        <p14:creationId xmlns:p14="http://schemas.microsoft.com/office/powerpoint/2010/main" val="212898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0DA0-3F9C-D20E-779A-473EEAD4BC66}"/>
              </a:ext>
            </a:extLst>
          </p:cNvPr>
          <p:cNvSpPr>
            <a:spLocks noGrp="1"/>
          </p:cNvSpPr>
          <p:nvPr>
            <p:ph type="ctrTitle"/>
          </p:nvPr>
        </p:nvSpPr>
        <p:spPr>
          <a:xfrm>
            <a:off x="1143000" y="547255"/>
            <a:ext cx="9525000" cy="1281545"/>
          </a:xfrm>
          <a:solidFill>
            <a:schemeClr val="tx2">
              <a:lumMod val="60000"/>
              <a:lumOff val="40000"/>
            </a:schemeClr>
          </a:solidFill>
        </p:spPr>
        <p:txBody>
          <a:bodyPr/>
          <a:lstStyle/>
          <a:p>
            <a:r>
              <a:rPr lang="en-US" sz="3200" b="1" dirty="0">
                <a:latin typeface="Times New Roman" panose="02020603050405020304" pitchFamily="18" charset="0"/>
                <a:cs typeface="Times New Roman" panose="02020603050405020304" pitchFamily="18" charset="0"/>
              </a:rPr>
              <a:t>Evaluation of tablets done by quality control (QC) department</a:t>
            </a:r>
          </a:p>
        </p:txBody>
      </p:sp>
      <p:sp>
        <p:nvSpPr>
          <p:cNvPr id="3" name="Subtitle 2">
            <a:extLst>
              <a:ext uri="{FF2B5EF4-FFF2-40B4-BE49-F238E27FC236}">
                <a16:creationId xmlns:a16="http://schemas.microsoft.com/office/drawing/2014/main" id="{2A615148-6CA5-77AE-423F-4E83426764C1}"/>
              </a:ext>
            </a:extLst>
          </p:cNvPr>
          <p:cNvSpPr>
            <a:spLocks noGrp="1"/>
          </p:cNvSpPr>
          <p:nvPr>
            <p:ph type="subTitle" idx="1"/>
          </p:nvPr>
        </p:nvSpPr>
        <p:spPr>
          <a:xfrm>
            <a:off x="1143000" y="2043545"/>
            <a:ext cx="9525000" cy="4329546"/>
          </a:xfrm>
        </p:spPr>
        <p:txBody>
          <a:bodyPr/>
          <a:lstStyle/>
          <a:p>
            <a:pPr algn="just"/>
            <a:r>
              <a:rPr lang="en-US" b="1" dirty="0">
                <a:solidFill>
                  <a:srgbClr val="FF0000"/>
                </a:solidFill>
                <a:latin typeface="Times New Roman" panose="02020603050405020304" pitchFamily="18" charset="0"/>
                <a:cs typeface="Times New Roman" panose="02020603050405020304" pitchFamily="18" charset="0"/>
              </a:rPr>
              <a:t>Role of Q.C. department </a:t>
            </a:r>
            <a:r>
              <a:rPr lang="en-US" dirty="0">
                <a:latin typeface="Times New Roman" panose="02020603050405020304" pitchFamily="18" charset="0"/>
                <a:cs typeface="Times New Roman" panose="02020603050405020304" pitchFamily="18" charset="0"/>
              </a:rPr>
              <a:t>(a small part of quality assurance –QA-): concerned with sampling, testing, and documentation during and after completion of the manufacturer. </a:t>
            </a:r>
          </a:p>
          <a:p>
            <a:pPr algn="just"/>
            <a:endParaRPr lang="en-US"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Q.C.: </a:t>
            </a:r>
            <a:r>
              <a:rPr lang="en-US" dirty="0">
                <a:latin typeface="Times New Roman" panose="02020603050405020304" pitchFamily="18" charset="0"/>
                <a:cs typeface="Times New Roman" panose="02020603050405020304" pitchFamily="18" charset="0"/>
              </a:rPr>
              <a:t>a set of steps taken during the manufacturing to ensure that the product meets the requirements and is reproducible. It also monitors the product after manufacture and comparing it with standards to find out the causes of deviation from standards thus ensuring the quality product not once but every time.</a:t>
            </a:r>
          </a:p>
        </p:txBody>
      </p:sp>
    </p:spTree>
    <p:extLst>
      <p:ext uri="{BB962C8B-B14F-4D97-AF65-F5344CB8AC3E}">
        <p14:creationId xmlns:p14="http://schemas.microsoft.com/office/powerpoint/2010/main" val="192100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357B-BDA8-F01A-B3DF-353D0A95D5F2}"/>
              </a:ext>
            </a:extLst>
          </p:cNvPr>
          <p:cNvSpPr>
            <a:spLocks noGrp="1"/>
          </p:cNvSpPr>
          <p:nvPr>
            <p:ph type="ctrTitle"/>
          </p:nvPr>
        </p:nvSpPr>
        <p:spPr>
          <a:xfrm>
            <a:off x="1524000" y="0"/>
            <a:ext cx="9144000" cy="117764"/>
          </a:xfrm>
        </p:spPr>
        <p:txBody>
          <a:bodyPr/>
          <a:lstStyle/>
          <a:p>
            <a:endParaRPr lang="en-US" dirty="0"/>
          </a:p>
        </p:txBody>
      </p:sp>
      <p:sp>
        <p:nvSpPr>
          <p:cNvPr id="3" name="Subtitle 2">
            <a:extLst>
              <a:ext uri="{FF2B5EF4-FFF2-40B4-BE49-F238E27FC236}">
                <a16:creationId xmlns:a16="http://schemas.microsoft.com/office/drawing/2014/main" id="{B31353C7-AA2B-024F-FD49-149C881422C0}"/>
              </a:ext>
            </a:extLst>
          </p:cNvPr>
          <p:cNvSpPr>
            <a:spLocks noGrp="1"/>
          </p:cNvSpPr>
          <p:nvPr>
            <p:ph type="subTitle" idx="1"/>
          </p:nvPr>
        </p:nvSpPr>
        <p:spPr>
          <a:xfrm>
            <a:off x="1163782" y="824345"/>
            <a:ext cx="9504218" cy="5915891"/>
          </a:xfrm>
        </p:spPr>
        <p:txBody>
          <a:bodyPr/>
          <a:lstStyle/>
          <a:p>
            <a:pPr marL="342900" indent="-342900" algn="l">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If 1 tablet is out of the range, but less than double the allowed%(pass)</a:t>
            </a:r>
          </a:p>
          <a:p>
            <a:pPr algn="l"/>
            <a:r>
              <a:rPr lang="en-US" b="0" i="0" dirty="0">
                <a:solidFill>
                  <a:srgbClr val="000000"/>
                </a:solidFill>
                <a:effectLst/>
                <a:latin typeface="Times New Roman" panose="02020603050405020304" pitchFamily="18" charset="0"/>
                <a:cs typeface="Times New Roman" panose="02020603050405020304" pitchFamily="18" charset="0"/>
              </a:rPr>
              <a:t>2. If 2 tablets are out of the range but less than double the allowed %(pass)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3. If 3 tablets deviate more than the allowed range % (failed).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4. If only one deviates more than the double allowed limit (failed)</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dirty="0">
                <a:solidFill>
                  <a:srgbClr val="FF0000"/>
                </a:solidFill>
                <a:latin typeface="Times New Roman" panose="02020603050405020304" pitchFamily="18" charset="0"/>
                <a:cs typeface="Times New Roman" panose="02020603050405020304" pitchFamily="18" charset="0"/>
              </a:rPr>
              <a:t>NOTE </a:t>
            </a:r>
          </a:p>
          <a:p>
            <a:pPr algn="l"/>
            <a:r>
              <a:rPr lang="en-US" dirty="0">
                <a:latin typeface="Times New Roman" panose="02020603050405020304" pitchFamily="18" charset="0"/>
                <a:cs typeface="Times New Roman" panose="02020603050405020304" pitchFamily="18" charset="0"/>
              </a:rPr>
              <a:t>Wt. variation method used to determine drug content uniformity, if powder of tab. contain 90-95% active ingredient, while wt. variation test is not sufficient to assure potency uniformity for moderate to low-dose drugs in which excipients make up the bulk of the tab. </a:t>
            </a:r>
          </a:p>
          <a:p>
            <a:br>
              <a:rPr lang="en-US" dirty="0"/>
            </a:br>
            <a:endParaRPr lang="en-US" dirty="0"/>
          </a:p>
        </p:txBody>
      </p:sp>
    </p:spTree>
    <p:extLst>
      <p:ext uri="{BB962C8B-B14F-4D97-AF65-F5344CB8AC3E}">
        <p14:creationId xmlns:p14="http://schemas.microsoft.com/office/powerpoint/2010/main" val="64100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DB5B-165E-FE68-EA67-14F92B0A655F}"/>
              </a:ext>
            </a:extLst>
          </p:cNvPr>
          <p:cNvSpPr>
            <a:spLocks noGrp="1"/>
          </p:cNvSpPr>
          <p:nvPr>
            <p:ph type="ctrTitle"/>
          </p:nvPr>
        </p:nvSpPr>
        <p:spPr>
          <a:xfrm>
            <a:off x="1524000" y="394856"/>
            <a:ext cx="9144000" cy="1641762"/>
          </a:xfrm>
          <a:solidFill>
            <a:schemeClr val="tx2">
              <a:lumMod val="60000"/>
              <a:lumOff val="40000"/>
            </a:schemeClr>
          </a:solidFill>
        </p:spPr>
        <p:txBody>
          <a:bodyPr/>
          <a:lstStyle/>
          <a:p>
            <a:pPr algn="l"/>
            <a:r>
              <a:rPr lang="en-US" sz="4000" b="1" i="0" dirty="0">
                <a:solidFill>
                  <a:srgbClr val="000000"/>
                </a:solidFill>
                <a:effectLst/>
                <a:latin typeface="Times New Roman" panose="02020603050405020304" pitchFamily="18" charset="0"/>
                <a:cs typeface="Times New Roman" panose="02020603050405020304" pitchFamily="18" charset="0"/>
              </a:rPr>
              <a:t>Content uniformity test</a:t>
            </a:r>
            <a:r>
              <a:rPr lang="en-US" sz="4000" b="1" dirty="0">
                <a:latin typeface="Times New Roman" panose="02020603050405020304" pitchFamily="18" charset="0"/>
                <a:cs typeface="Times New Roman" panose="02020603050405020304" pitchFamily="18" charset="0"/>
              </a:rPr>
              <a:t> </a:t>
            </a:r>
            <a:br>
              <a:rPr lang="en-US" dirty="0"/>
            </a:br>
            <a:endParaRPr lang="en-US" dirty="0"/>
          </a:p>
        </p:txBody>
      </p:sp>
      <p:sp>
        <p:nvSpPr>
          <p:cNvPr id="3" name="Subtitle 2">
            <a:extLst>
              <a:ext uri="{FF2B5EF4-FFF2-40B4-BE49-F238E27FC236}">
                <a16:creationId xmlns:a16="http://schemas.microsoft.com/office/drawing/2014/main" id="{F340648B-42BF-6F54-98F2-45DCFE1D7AB4}"/>
              </a:ext>
            </a:extLst>
          </p:cNvPr>
          <p:cNvSpPr>
            <a:spLocks noGrp="1"/>
          </p:cNvSpPr>
          <p:nvPr>
            <p:ph type="subTitle" idx="1"/>
          </p:nvPr>
        </p:nvSpPr>
        <p:spPr>
          <a:xfrm>
            <a:off x="1524000" y="2126672"/>
            <a:ext cx="9144000" cy="4267199"/>
          </a:xfrm>
        </p:spPr>
        <p:txBody>
          <a:bodyPr/>
          <a:lstStyle/>
          <a:p>
            <a:pPr algn="l">
              <a:lnSpc>
                <a:spcPct val="150000"/>
              </a:lnSpc>
            </a:pPr>
            <a:r>
              <a:rPr lang="en-US" b="1" i="0" dirty="0">
                <a:solidFill>
                  <a:srgbClr val="000000"/>
                </a:solidFill>
                <a:effectLst/>
                <a:latin typeface="Times New Roman" panose="02020603050405020304" pitchFamily="18" charset="0"/>
                <a:cs typeface="Times New Roman" panose="02020603050405020304" pitchFamily="18" charset="0"/>
              </a:rPr>
              <a:t>Factors that may cause variation in content uniformity of tablets:</a:t>
            </a:r>
            <a:br>
              <a:rPr lang="en-US" b="1"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Insufficient mixing (Non-uniform distribution).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Segregation.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Bad flowability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Packing of powder which might result in variant particle size.</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Variations in content uniformity cause more problems in low-dose drugs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than in high-dose drugs.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3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ABF4-8441-5544-3170-4561B5628DB4}"/>
              </a:ext>
            </a:extLst>
          </p:cNvPr>
          <p:cNvSpPr>
            <a:spLocks noGrp="1"/>
          </p:cNvSpPr>
          <p:nvPr>
            <p:ph type="ctrTitle"/>
          </p:nvPr>
        </p:nvSpPr>
        <p:spPr>
          <a:xfrm>
            <a:off x="1524000" y="96982"/>
            <a:ext cx="9144000" cy="152400"/>
          </a:xfrm>
        </p:spPr>
        <p:txBody>
          <a:bodyPr/>
          <a:lstStyle/>
          <a:p>
            <a:endParaRPr lang="en-US" dirty="0"/>
          </a:p>
        </p:txBody>
      </p:sp>
      <p:sp>
        <p:nvSpPr>
          <p:cNvPr id="3" name="Subtitle 2">
            <a:extLst>
              <a:ext uri="{FF2B5EF4-FFF2-40B4-BE49-F238E27FC236}">
                <a16:creationId xmlns:a16="http://schemas.microsoft.com/office/drawing/2014/main" id="{CF9EB370-3560-95EB-123C-5FAEF545C90A}"/>
              </a:ext>
            </a:extLst>
          </p:cNvPr>
          <p:cNvSpPr>
            <a:spLocks noGrp="1"/>
          </p:cNvSpPr>
          <p:nvPr>
            <p:ph type="subTitle" idx="1"/>
          </p:nvPr>
        </p:nvSpPr>
        <p:spPr>
          <a:xfrm>
            <a:off x="796636" y="595745"/>
            <a:ext cx="10176163" cy="6089073"/>
          </a:xfrm>
        </p:spPr>
        <p:txBody>
          <a:bodyPr/>
          <a:lstStyle/>
          <a:p>
            <a:pPr algn="l"/>
            <a:r>
              <a:rPr lang="en-US" b="1" i="0" dirty="0">
                <a:solidFill>
                  <a:srgbClr val="FF0000"/>
                </a:solidFill>
                <a:effectLst/>
                <a:latin typeface="Times New Roman" panose="02020603050405020304" pitchFamily="18" charset="0"/>
                <a:cs typeface="Times New Roman" panose="02020603050405020304" pitchFamily="18" charset="0"/>
              </a:rPr>
              <a:t>measurement of content uniformity of paracetamol spectrophotometrically</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1. Select randomly a 10 tablets-sample, then examine each tablet individually, grind it and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transfer an equivalent weight of 100 mg of active ingredient into 100 ml volumetric flask.</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2. Dissolve in 100ml (0.1M) NaOH and sonicate for 5 minutes.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3. Filter the resultant solution.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4. Dilute 1 ml of filtrate up to 100 ml with water.</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5. Measure the absorbance of the resulting solution at 257 nm, using 0.001 M Sodium</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Hydroxide as blank.</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6. Use the calibration curve to calculate the recovered concentration of paracetamol.</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39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7802-259D-5320-505A-E810B1B64C8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7E0F32B-B0F3-1CEB-296A-AC0DD0EBAF7F}"/>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84D4A39-D7A7-39DF-003D-3AEB364D1659}"/>
              </a:ext>
            </a:extLst>
          </p:cNvPr>
          <p:cNvPicPr>
            <a:picLocks noChangeAspect="1"/>
          </p:cNvPicPr>
          <p:nvPr/>
        </p:nvPicPr>
        <p:blipFill>
          <a:blip r:embed="rId2"/>
          <a:stretch>
            <a:fillRect/>
          </a:stretch>
        </p:blipFill>
        <p:spPr>
          <a:xfrm>
            <a:off x="864809" y="0"/>
            <a:ext cx="10462381" cy="6858000"/>
          </a:xfrm>
          <a:prstGeom prst="rect">
            <a:avLst/>
          </a:prstGeom>
        </p:spPr>
      </p:pic>
    </p:spTree>
    <p:extLst>
      <p:ext uri="{BB962C8B-B14F-4D97-AF65-F5344CB8AC3E}">
        <p14:creationId xmlns:p14="http://schemas.microsoft.com/office/powerpoint/2010/main" val="326233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EEF7-D42D-185E-F8D0-825AE90E1D69}"/>
              </a:ext>
            </a:extLst>
          </p:cNvPr>
          <p:cNvSpPr>
            <a:spLocks noGrp="1"/>
          </p:cNvSpPr>
          <p:nvPr>
            <p:ph type="ctrTitle"/>
          </p:nvPr>
        </p:nvSpPr>
        <p:spPr>
          <a:xfrm>
            <a:off x="1524000" y="574964"/>
            <a:ext cx="9144000" cy="921327"/>
          </a:xfrm>
          <a:solidFill>
            <a:schemeClr val="tx2">
              <a:lumMod val="60000"/>
              <a:lumOff val="40000"/>
            </a:schemeClr>
          </a:solidFill>
        </p:spPr>
        <p:txBody>
          <a:bodyPr/>
          <a:lstStyle/>
          <a:p>
            <a:pPr algn="l"/>
            <a:br>
              <a:rPr lang="en-US" dirty="0"/>
            </a:br>
            <a:r>
              <a:rPr lang="en-US" sz="4000" b="1" dirty="0">
                <a:latin typeface="Times New Roman" panose="02020603050405020304" pitchFamily="18" charset="0"/>
                <a:cs typeface="Times New Roman" panose="02020603050405020304" pitchFamily="18" charset="0"/>
              </a:rPr>
              <a:t>Dissolution test</a:t>
            </a:r>
          </a:p>
        </p:txBody>
      </p:sp>
      <p:sp>
        <p:nvSpPr>
          <p:cNvPr id="3" name="Subtitle 2">
            <a:extLst>
              <a:ext uri="{FF2B5EF4-FFF2-40B4-BE49-F238E27FC236}">
                <a16:creationId xmlns:a16="http://schemas.microsoft.com/office/drawing/2014/main" id="{BEFCC1D9-A87F-FA22-61BD-B2690C9DCBAD}"/>
              </a:ext>
            </a:extLst>
          </p:cNvPr>
          <p:cNvSpPr>
            <a:spLocks noGrp="1"/>
          </p:cNvSpPr>
          <p:nvPr>
            <p:ph type="subTitle" idx="1"/>
          </p:nvPr>
        </p:nvSpPr>
        <p:spPr>
          <a:xfrm>
            <a:off x="1524000" y="1821873"/>
            <a:ext cx="9144000" cy="4412672"/>
          </a:xfrm>
        </p:spPr>
        <p:txBody>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This test determines the amount of active ingredient(s) released from</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 solid oral dosage form, such as a tablet or a capsule, under controlled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conditions using a known volume of dissolution medium within a</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predetermined length of time</a:t>
            </a:r>
            <a:r>
              <a:rPr lang="en-US" sz="1800" b="0" i="0" dirty="0">
                <a:solidFill>
                  <a:srgbClr val="000000"/>
                </a:solidFill>
                <a:effectLst/>
                <a:latin typeface="Calibri" panose="020F0502020204030204" pitchFamily="34" charset="0"/>
              </a:rPr>
              <a:t>.</a:t>
            </a:r>
            <a:r>
              <a:rPr lang="en-US" dirty="0"/>
              <a:t> </a:t>
            </a:r>
            <a:br>
              <a:rPr lang="en-US" dirty="0"/>
            </a:br>
            <a:endParaRPr lang="en-US" dirty="0"/>
          </a:p>
          <a:p>
            <a:pPr algn="l"/>
            <a:endParaRPr lang="en-US" dirty="0"/>
          </a:p>
        </p:txBody>
      </p:sp>
      <p:pic>
        <p:nvPicPr>
          <p:cNvPr id="5" name="Picture 4">
            <a:extLst>
              <a:ext uri="{FF2B5EF4-FFF2-40B4-BE49-F238E27FC236}">
                <a16:creationId xmlns:a16="http://schemas.microsoft.com/office/drawing/2014/main" id="{3EA24D85-730E-C1FF-6FE2-9AA18BC8E093}"/>
              </a:ext>
            </a:extLst>
          </p:cNvPr>
          <p:cNvPicPr>
            <a:picLocks noChangeAspect="1"/>
          </p:cNvPicPr>
          <p:nvPr/>
        </p:nvPicPr>
        <p:blipFill>
          <a:blip r:embed="rId2"/>
          <a:stretch>
            <a:fillRect/>
          </a:stretch>
        </p:blipFill>
        <p:spPr>
          <a:xfrm>
            <a:off x="5430982" y="3089563"/>
            <a:ext cx="5174239" cy="2962275"/>
          </a:xfrm>
          <a:prstGeom prst="rect">
            <a:avLst/>
          </a:prstGeom>
        </p:spPr>
      </p:pic>
    </p:spTree>
    <p:extLst>
      <p:ext uri="{BB962C8B-B14F-4D97-AF65-F5344CB8AC3E}">
        <p14:creationId xmlns:p14="http://schemas.microsoft.com/office/powerpoint/2010/main" val="251061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54A3-D0D0-FBA9-D8A2-BC1E35FF2153}"/>
              </a:ext>
            </a:extLst>
          </p:cNvPr>
          <p:cNvSpPr>
            <a:spLocks noGrp="1"/>
          </p:cNvSpPr>
          <p:nvPr>
            <p:ph type="ctrTitle"/>
          </p:nvPr>
        </p:nvSpPr>
        <p:spPr>
          <a:xfrm flipV="1">
            <a:off x="1524000" y="0"/>
            <a:ext cx="9144000" cy="325582"/>
          </a:xfrm>
        </p:spPr>
        <p:txBody>
          <a:bodyPr/>
          <a:lstStyle/>
          <a:p>
            <a:endParaRPr lang="en-US" dirty="0"/>
          </a:p>
        </p:txBody>
      </p:sp>
      <p:sp>
        <p:nvSpPr>
          <p:cNvPr id="3" name="Subtitle 2">
            <a:extLst>
              <a:ext uri="{FF2B5EF4-FFF2-40B4-BE49-F238E27FC236}">
                <a16:creationId xmlns:a16="http://schemas.microsoft.com/office/drawing/2014/main" id="{3FE4B74D-67F9-6605-CF16-B4EEB13EBEA8}"/>
              </a:ext>
            </a:extLst>
          </p:cNvPr>
          <p:cNvSpPr>
            <a:spLocks noGrp="1"/>
          </p:cNvSpPr>
          <p:nvPr>
            <p:ph type="subTitle" idx="1"/>
          </p:nvPr>
        </p:nvSpPr>
        <p:spPr>
          <a:xfrm>
            <a:off x="1524000" y="1177635"/>
            <a:ext cx="9144000" cy="5063837"/>
          </a:xfrm>
        </p:spPr>
        <p:txBody>
          <a:bodyPr/>
          <a:lstStyle/>
          <a:p>
            <a:pPr algn="l"/>
            <a:r>
              <a:rPr lang="en-US" b="1" i="0" dirty="0">
                <a:solidFill>
                  <a:srgbClr val="FF0000"/>
                </a:solidFill>
                <a:effectLst/>
                <a:latin typeface="Times New Roman" panose="02020603050405020304" pitchFamily="18" charset="0"/>
                <a:cs typeface="Times New Roman" panose="02020603050405020304" pitchFamily="18" charset="0"/>
              </a:rPr>
              <a:t>The formulation and manufacturing factors that affect the dissolution of a tablet</a:t>
            </a:r>
          </a:p>
          <a:p>
            <a:pPr algn="l">
              <a:lnSpc>
                <a:spcPct val="150000"/>
              </a:lnSpc>
            </a:pP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Particle size of the drug</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solubility and hygroscopicity of the formulation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type and concentration of excipients such as binder, disintegrant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and lubricant used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manufacturing method especially the compactness of the granulation</a:t>
            </a: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the compression force, granulation, mixing, and coating</a:t>
            </a:r>
            <a:r>
              <a:rPr lang="en-US" dirty="0">
                <a:latin typeface="Times New Roman" panose="02020603050405020304" pitchFamily="18" charset="0"/>
                <a:cs typeface="Times New Roman" panose="02020603050405020304" pitchFamily="18" charset="0"/>
              </a:rPr>
              <a:t> </a:t>
            </a:r>
            <a:br>
              <a:rPr lang="en-US" dirty="0"/>
            </a:br>
            <a:endParaRPr lang="en-US" dirty="0"/>
          </a:p>
        </p:txBody>
      </p:sp>
    </p:spTree>
    <p:extLst>
      <p:ext uri="{BB962C8B-B14F-4D97-AF65-F5344CB8AC3E}">
        <p14:creationId xmlns:p14="http://schemas.microsoft.com/office/powerpoint/2010/main" val="72756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ED39-9FE7-F21D-FFAC-98092177CBA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E71C4D5-7342-3B0E-AF1D-8066679E1A33}"/>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70651502-76FF-AD27-8051-A17A97683A71}"/>
              </a:ext>
            </a:extLst>
          </p:cNvPr>
          <p:cNvPicPr>
            <a:picLocks noChangeAspect="1"/>
          </p:cNvPicPr>
          <p:nvPr/>
        </p:nvPicPr>
        <p:blipFill>
          <a:blip r:embed="rId2"/>
          <a:stretch>
            <a:fillRect/>
          </a:stretch>
        </p:blipFill>
        <p:spPr>
          <a:xfrm>
            <a:off x="24145" y="0"/>
            <a:ext cx="12143709" cy="6858000"/>
          </a:xfrm>
          <a:prstGeom prst="rect">
            <a:avLst/>
          </a:prstGeom>
        </p:spPr>
      </p:pic>
    </p:spTree>
    <p:extLst>
      <p:ext uri="{BB962C8B-B14F-4D97-AF65-F5344CB8AC3E}">
        <p14:creationId xmlns:p14="http://schemas.microsoft.com/office/powerpoint/2010/main" val="30349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8E3A-4BED-AF4A-BB17-1A4142BD42C5}"/>
              </a:ext>
            </a:extLst>
          </p:cNvPr>
          <p:cNvSpPr>
            <a:spLocks noGrp="1"/>
          </p:cNvSpPr>
          <p:nvPr>
            <p:ph type="ctrTitle"/>
          </p:nvPr>
        </p:nvSpPr>
        <p:spPr>
          <a:xfrm>
            <a:off x="1524000" y="678873"/>
            <a:ext cx="9144000" cy="1018309"/>
          </a:xfrm>
          <a:solidFill>
            <a:schemeClr val="tx2">
              <a:lumMod val="60000"/>
              <a:lumOff val="40000"/>
            </a:schemeClr>
          </a:solidFill>
        </p:spPr>
        <p:txBody>
          <a:bodyPr/>
          <a:lstStyle/>
          <a:p>
            <a:r>
              <a:rPr lang="en-US" sz="4000" b="1" dirty="0">
                <a:latin typeface="Times New Roman" panose="02020603050405020304" pitchFamily="18" charset="0"/>
                <a:cs typeface="Times New Roman" panose="02020603050405020304" pitchFamily="18" charset="0"/>
              </a:rPr>
              <a:t>Quality control tests</a:t>
            </a:r>
          </a:p>
        </p:txBody>
      </p:sp>
      <p:sp>
        <p:nvSpPr>
          <p:cNvPr id="3" name="Subtitle 2">
            <a:extLst>
              <a:ext uri="{FF2B5EF4-FFF2-40B4-BE49-F238E27FC236}">
                <a16:creationId xmlns:a16="http://schemas.microsoft.com/office/drawing/2014/main" id="{2DBBC663-20E3-051C-FEE7-219ECD001E56}"/>
              </a:ext>
            </a:extLst>
          </p:cNvPr>
          <p:cNvSpPr>
            <a:spLocks noGrp="1"/>
          </p:cNvSpPr>
          <p:nvPr>
            <p:ph type="subTitle" idx="1"/>
          </p:nvPr>
        </p:nvSpPr>
        <p:spPr>
          <a:xfrm>
            <a:off x="1524000" y="1953491"/>
            <a:ext cx="9144000" cy="4475018"/>
          </a:xfrm>
        </p:spPr>
        <p:txBody>
          <a:bodyPr/>
          <a:lstStyle/>
          <a:p>
            <a:pPr algn="l"/>
            <a:r>
              <a:rPr lang="en-US" b="0" i="0" dirty="0">
                <a:solidFill>
                  <a:srgbClr val="FF0000"/>
                </a:solidFill>
                <a:effectLst/>
                <a:latin typeface="Times New Roman" panose="02020603050405020304" pitchFamily="18" charset="0"/>
                <a:cs typeface="Times New Roman" panose="02020603050405020304" pitchFamily="18" charset="0"/>
              </a:rPr>
              <a:t></a:t>
            </a:r>
            <a:r>
              <a:rPr lang="en-US" b="1" i="0" dirty="0">
                <a:solidFill>
                  <a:srgbClr val="FF0000"/>
                </a:solidFill>
                <a:effectLst/>
                <a:latin typeface="Times New Roman" panose="02020603050405020304" pitchFamily="18" charset="0"/>
                <a:cs typeface="Times New Roman" panose="02020603050405020304" pitchFamily="18" charset="0"/>
              </a:rPr>
              <a:t>Official tests</a:t>
            </a:r>
            <a:br>
              <a:rPr lang="en-US" b="1"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Weight variation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Content uniformity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Disintegration test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Dissolution</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FF0000"/>
                </a:solidFill>
                <a:effectLst/>
                <a:latin typeface="Times New Roman" panose="02020603050405020304" pitchFamily="18" charset="0"/>
                <a:cs typeface="Times New Roman" panose="02020603050405020304" pitchFamily="18" charset="0"/>
              </a:rPr>
              <a:t></a:t>
            </a:r>
            <a:r>
              <a:rPr lang="en-US" b="1" i="0" dirty="0">
                <a:solidFill>
                  <a:srgbClr val="FF0000"/>
                </a:solidFill>
                <a:effectLst/>
                <a:latin typeface="Times New Roman" panose="02020603050405020304" pitchFamily="18" charset="0"/>
                <a:cs typeface="Times New Roman" panose="02020603050405020304" pitchFamily="18" charset="0"/>
              </a:rPr>
              <a:t>Non-official test</a:t>
            </a:r>
            <a:br>
              <a:rPr lang="en-US" b="1"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friability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Hardness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Thickness</a:t>
            </a:r>
            <a:r>
              <a:rPr lang="en-US" dirty="0">
                <a:latin typeface="Times New Roman" panose="02020603050405020304" pitchFamily="18" charset="0"/>
                <a:cs typeface="Times New Roman" panose="02020603050405020304" pitchFamily="18" charset="0"/>
              </a:rPr>
              <a:t> </a:t>
            </a:r>
          </a:p>
          <a:p>
            <a:pPr algn="l"/>
            <a:r>
              <a:rPr lang="en-US" b="0" i="0" dirty="0">
                <a:solidFill>
                  <a:srgbClr val="000000"/>
                </a:solidFill>
                <a:effectLst/>
                <a:latin typeface="Times New Roman" panose="02020603050405020304" pitchFamily="18" charset="0"/>
                <a:cs typeface="Times New Roman" panose="02020603050405020304" pitchFamily="18" charset="0"/>
              </a:rPr>
              <a:t>General Appearance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 Shape and diameter</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b- thickness</a:t>
            </a:r>
            <a:r>
              <a:rPr lang="en-US" dirty="0">
                <a:latin typeface="Times New Roman" panose="02020603050405020304" pitchFamily="18" charset="0"/>
                <a:cs typeface="Times New Roman" panose="02020603050405020304" pitchFamily="18" charset="0"/>
              </a:rPr>
              <a:t> </a:t>
            </a:r>
            <a:br>
              <a:rPr lang="en-US" dirty="0"/>
            </a:br>
            <a:br>
              <a:rPr lang="en-US" dirty="0"/>
            </a:br>
            <a:endParaRPr lang="en-US" dirty="0"/>
          </a:p>
        </p:txBody>
      </p:sp>
    </p:spTree>
    <p:extLst>
      <p:ext uri="{BB962C8B-B14F-4D97-AF65-F5344CB8AC3E}">
        <p14:creationId xmlns:p14="http://schemas.microsoft.com/office/powerpoint/2010/main" val="217095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4488-5B9E-F57F-CDDC-13BED8F97758}"/>
              </a:ext>
            </a:extLst>
          </p:cNvPr>
          <p:cNvSpPr>
            <a:spLocks noGrp="1"/>
          </p:cNvSpPr>
          <p:nvPr>
            <p:ph type="ctrTitle"/>
          </p:nvPr>
        </p:nvSpPr>
        <p:spPr>
          <a:xfrm flipV="1">
            <a:off x="1524000" y="235527"/>
            <a:ext cx="9144000" cy="90056"/>
          </a:xfrm>
        </p:spPr>
        <p:txBody>
          <a:bodyPr/>
          <a:lstStyle/>
          <a:p>
            <a:br>
              <a:rPr lang="en-US" dirty="0"/>
            </a:br>
            <a:endParaRPr lang="en-US" dirty="0"/>
          </a:p>
        </p:txBody>
      </p:sp>
      <p:sp>
        <p:nvSpPr>
          <p:cNvPr id="3" name="Subtitle 2">
            <a:extLst>
              <a:ext uri="{FF2B5EF4-FFF2-40B4-BE49-F238E27FC236}">
                <a16:creationId xmlns:a16="http://schemas.microsoft.com/office/drawing/2014/main" id="{9B226421-8E89-0032-9CF6-B06E43727245}"/>
              </a:ext>
            </a:extLst>
          </p:cNvPr>
          <p:cNvSpPr>
            <a:spLocks noGrp="1"/>
          </p:cNvSpPr>
          <p:nvPr>
            <p:ph type="subTitle" idx="1"/>
          </p:nvPr>
        </p:nvSpPr>
        <p:spPr>
          <a:xfrm>
            <a:off x="1080655" y="762000"/>
            <a:ext cx="10259290" cy="5860473"/>
          </a:xfrm>
        </p:spPr>
        <p:txBody>
          <a:bodyPr/>
          <a:lstStyle/>
          <a:p>
            <a:pPr algn="l"/>
            <a:r>
              <a:rPr lang="en-US" b="1" i="0" dirty="0">
                <a:solidFill>
                  <a:srgbClr val="000000"/>
                </a:solidFill>
                <a:effectLst/>
                <a:latin typeface="Times New Roman" panose="02020603050405020304" pitchFamily="18" charset="0"/>
                <a:cs typeface="Times New Roman" panose="02020603050405020304" pitchFamily="18" charset="0"/>
              </a:rPr>
              <a:t> 1. General appearance:</a:t>
            </a:r>
          </a:p>
          <a:p>
            <a:pPr algn="l"/>
            <a:br>
              <a:rPr lang="en-US" b="1"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FF0000"/>
                </a:solidFill>
                <a:effectLst/>
                <a:latin typeface="Times New Roman" panose="02020603050405020304" pitchFamily="18" charset="0"/>
                <a:cs typeface="Times New Roman" panose="02020603050405020304" pitchFamily="18" charset="0"/>
              </a:rPr>
              <a:t>The tablet should be elegant</a:t>
            </a:r>
            <a:br>
              <a:rPr lang="en-US" b="0" i="0" dirty="0">
                <a:solidFill>
                  <a:srgbClr val="FF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The control of general appearance involves the measurement of attributes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such as: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size and shape of tablet,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Organoleptic properties (color, presence or absence of odor, taste,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surface texture and consistency )</a:t>
            </a:r>
            <a:r>
              <a:rPr lang="en-US" dirty="0">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b="1" i="0" dirty="0">
                <a:solidFill>
                  <a:srgbClr val="000000"/>
                </a:solidFill>
                <a:effectLst/>
                <a:latin typeface="Times New Roman" panose="02020603050405020304" pitchFamily="18" charset="0"/>
                <a:cs typeface="Times New Roman" panose="02020603050405020304" pitchFamily="18" charset="0"/>
              </a:rPr>
              <a:t>A. The size and shape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diameter and shape are a function of( depends upon) the die and punches.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tablets are discoid in shape, oval, oblong, round, cylindrical, or</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triangular.</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upper and lower surfaces may be concave and/ or tagged with a logo.</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tablets might have a grove to facilitate breakage into smaller doses.</a:t>
            </a:r>
            <a:r>
              <a:rPr lang="en-US" dirty="0">
                <a:latin typeface="Times New Roman" panose="02020603050405020304" pitchFamily="18" charset="0"/>
                <a:cs typeface="Times New Roman" panose="02020603050405020304" pitchFamily="18" charset="0"/>
              </a:rPr>
              <a:t> </a:t>
            </a:r>
            <a:br>
              <a:rPr lang="en-US" dirty="0"/>
            </a:br>
            <a:br>
              <a:rPr lang="en-US" dirty="0"/>
            </a:br>
            <a:endParaRPr lang="en-US" dirty="0"/>
          </a:p>
        </p:txBody>
      </p:sp>
    </p:spTree>
    <p:extLst>
      <p:ext uri="{BB962C8B-B14F-4D97-AF65-F5344CB8AC3E}">
        <p14:creationId xmlns:p14="http://schemas.microsoft.com/office/powerpoint/2010/main" val="71637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A4B5-3857-B227-1CAC-DFB6F0A05692}"/>
              </a:ext>
            </a:extLst>
          </p:cNvPr>
          <p:cNvSpPr>
            <a:spLocks noGrp="1"/>
          </p:cNvSpPr>
          <p:nvPr>
            <p:ph type="ctrTitle"/>
          </p:nvPr>
        </p:nvSpPr>
        <p:spPr>
          <a:xfrm>
            <a:off x="1524000" y="411480"/>
            <a:ext cx="9144000" cy="45719"/>
          </a:xfrm>
        </p:spPr>
        <p:txBody>
          <a:bodyPr/>
          <a:lstStyle/>
          <a:p>
            <a:endParaRPr lang="en-US" dirty="0"/>
          </a:p>
        </p:txBody>
      </p:sp>
      <p:sp>
        <p:nvSpPr>
          <p:cNvPr id="3" name="Subtitle 2">
            <a:extLst>
              <a:ext uri="{FF2B5EF4-FFF2-40B4-BE49-F238E27FC236}">
                <a16:creationId xmlns:a16="http://schemas.microsoft.com/office/drawing/2014/main" id="{EEA435E5-8D9C-612F-29D9-5DBB2FB89D18}"/>
              </a:ext>
            </a:extLst>
          </p:cNvPr>
          <p:cNvSpPr>
            <a:spLocks noGrp="1"/>
          </p:cNvSpPr>
          <p:nvPr>
            <p:ph type="subTitle" idx="1"/>
          </p:nvPr>
        </p:nvSpPr>
        <p:spPr>
          <a:xfrm>
            <a:off x="1524000" y="831273"/>
            <a:ext cx="9144000" cy="5666509"/>
          </a:xfrm>
        </p:spPr>
        <p:txBody>
          <a:bodyPr/>
          <a:lstStyle/>
          <a:p>
            <a:pPr algn="l"/>
            <a:r>
              <a:rPr lang="en-US" b="1" dirty="0">
                <a:solidFill>
                  <a:srgbClr val="000000"/>
                </a:solidFill>
                <a:latin typeface="Times New Roman" panose="02020603050405020304" pitchFamily="18" charset="0"/>
                <a:cs typeface="Times New Roman" panose="02020603050405020304" pitchFamily="18" charset="0"/>
              </a:rPr>
              <a:t>B</a:t>
            </a:r>
            <a:r>
              <a:rPr lang="en-US" b="1" i="0" dirty="0">
                <a:solidFill>
                  <a:srgbClr val="000000"/>
                </a:solidFill>
                <a:effectLst/>
                <a:latin typeface="Times New Roman" panose="02020603050405020304" pitchFamily="18" charset="0"/>
                <a:cs typeface="Times New Roman" panose="02020603050405020304" pitchFamily="18" charset="0"/>
              </a:rPr>
              <a:t>. Organoleptic properties: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t>
            </a:r>
            <a:r>
              <a:rPr lang="en-US" b="1" i="0" dirty="0">
                <a:solidFill>
                  <a:srgbClr val="000000"/>
                </a:solidFill>
                <a:effectLst/>
                <a:latin typeface="Times New Roman" panose="02020603050405020304" pitchFamily="18" charset="0"/>
                <a:cs typeface="Times New Roman" panose="02020603050405020304" pitchFamily="18" charset="0"/>
              </a:rPr>
              <a:t>The </a:t>
            </a:r>
            <a:r>
              <a:rPr lang="en-US" b="1" i="0" dirty="0" err="1">
                <a:solidFill>
                  <a:srgbClr val="000000"/>
                </a:solidFill>
                <a:effectLst/>
                <a:latin typeface="Times New Roman" panose="02020603050405020304" pitchFamily="18" charset="0"/>
                <a:cs typeface="Times New Roman" panose="02020603050405020304" pitchFamily="18" charset="0"/>
              </a:rPr>
              <a:t>colour</a:t>
            </a:r>
            <a:r>
              <a:rPr lang="en-US" b="0" i="0" dirty="0">
                <a:solidFill>
                  <a:srgbClr val="000000"/>
                </a:solidFill>
                <a:effectLst/>
                <a:latin typeface="Times New Roman" panose="02020603050405020304" pitchFamily="18" charset="0"/>
                <a:cs typeface="Times New Roman" panose="02020603050405020304" pitchFamily="18" charset="0"/>
              </a:rPr>
              <a:t>( the tablet should be uniform in </a:t>
            </a:r>
            <a:r>
              <a:rPr lang="en-US" b="0" i="0" dirty="0" err="1">
                <a:solidFill>
                  <a:srgbClr val="000000"/>
                </a:solidFill>
                <a:effectLst/>
                <a:latin typeface="Times New Roman" panose="02020603050405020304" pitchFamily="18" charset="0"/>
                <a:cs typeface="Times New Roman" panose="02020603050405020304" pitchFamily="18" charset="0"/>
              </a:rPr>
              <a:t>colour</a:t>
            </a:r>
            <a:r>
              <a:rPr lang="en-US" b="0" i="0" dirty="0">
                <a:solidFill>
                  <a:srgbClr val="000000"/>
                </a:solidFill>
                <a:effectLst/>
                <a:latin typeface="Times New Roman" panose="02020603050405020304" pitchFamily="18" charset="0"/>
                <a:cs typeface="Times New Roman" panose="02020603050405020304" pitchFamily="18" charset="0"/>
              </a:rPr>
              <a:t> from tablet to tablet and from batch to batch)</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Color (rapid identification and consumer acceptance).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Non-uniformity in </a:t>
            </a:r>
            <a:r>
              <a:rPr lang="en-US" b="0" i="0" dirty="0" err="1">
                <a:solidFill>
                  <a:srgbClr val="000000"/>
                </a:solidFill>
                <a:effectLst/>
                <a:latin typeface="Times New Roman" panose="02020603050405020304" pitchFamily="18" charset="0"/>
                <a:cs typeface="Times New Roman" panose="02020603050405020304" pitchFamily="18" charset="0"/>
              </a:rPr>
              <a:t>colour</a:t>
            </a:r>
            <a:r>
              <a:rPr lang="en-US" b="0" i="0" dirty="0">
                <a:solidFill>
                  <a:srgbClr val="000000"/>
                </a:solidFill>
                <a:effectLst/>
                <a:latin typeface="Times New Roman" panose="02020603050405020304" pitchFamily="18" charset="0"/>
                <a:cs typeface="Times New Roman" panose="02020603050405020304" pitchFamily="18" charset="0"/>
              </a:rPr>
              <a:t> is called….??</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Non-uniformity in </a:t>
            </a:r>
            <a:r>
              <a:rPr lang="en-US" b="0" i="0" dirty="0" err="1">
                <a:solidFill>
                  <a:srgbClr val="000000"/>
                </a:solidFill>
                <a:effectLst/>
                <a:latin typeface="Times New Roman" panose="02020603050405020304" pitchFamily="18" charset="0"/>
                <a:cs typeface="Times New Roman" panose="02020603050405020304" pitchFamily="18" charset="0"/>
              </a:rPr>
              <a:t>colour</a:t>
            </a:r>
            <a:r>
              <a:rPr lang="en-US" b="0" i="0" dirty="0">
                <a:solidFill>
                  <a:srgbClr val="000000"/>
                </a:solidFill>
                <a:effectLst/>
                <a:latin typeface="Times New Roman" panose="02020603050405020304" pitchFamily="18" charset="0"/>
                <a:cs typeface="Times New Roman" panose="02020603050405020304" pitchFamily="18" charset="0"/>
              </a:rPr>
              <a:t> could be associated with:</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Non-uniformity in content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poor product quality</a:t>
            </a:r>
            <a:r>
              <a:rPr lang="en-US" dirty="0">
                <a:latin typeface="Times New Roman" panose="02020603050405020304" pitchFamily="18" charset="0"/>
                <a:cs typeface="Times New Roman" panose="02020603050405020304" pitchFamily="18" charset="0"/>
              </a:rPr>
              <a:t> </a:t>
            </a:r>
          </a:p>
          <a:p>
            <a:pPr algn="l"/>
            <a:r>
              <a:rPr lang="en-US" b="1" i="0" dirty="0">
                <a:solidFill>
                  <a:srgbClr val="000000"/>
                </a:solidFill>
                <a:effectLst/>
                <a:latin typeface="Times New Roman" panose="02020603050405020304" pitchFamily="18" charset="0"/>
                <a:cs typeface="Times New Roman" panose="02020603050405020304" pitchFamily="18" charset="0"/>
              </a:rPr>
              <a:t>The </a:t>
            </a:r>
            <a:r>
              <a:rPr lang="en-US" b="1" i="0" dirty="0" err="1">
                <a:solidFill>
                  <a:srgbClr val="000000"/>
                </a:solidFill>
                <a:effectLst/>
                <a:latin typeface="Times New Roman" panose="02020603050405020304" pitchFamily="18" charset="0"/>
                <a:cs typeface="Times New Roman" panose="02020603050405020304" pitchFamily="18" charset="0"/>
              </a:rPr>
              <a:t>odour</a:t>
            </a:r>
            <a:r>
              <a:rPr lang="en-US" b="1" i="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1. important for consumer acceptance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2. identification of drugs(; e.g., vitamins)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3. detection of a stability problem (e.g., ASA…etc.)</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r>
              <a:rPr lang="en-US" b="1" i="0" dirty="0">
                <a:solidFill>
                  <a:srgbClr val="000000"/>
                </a:solidFill>
                <a:effectLst/>
                <a:latin typeface="Times New Roman" panose="02020603050405020304" pitchFamily="18" charset="0"/>
                <a:cs typeface="Times New Roman" panose="02020603050405020304" pitchFamily="18" charset="0"/>
              </a:rPr>
              <a:t>The taste</a:t>
            </a:r>
            <a:r>
              <a:rPr lang="en-US" b="0" i="0" dirty="0">
                <a:solidFill>
                  <a:srgbClr val="000000"/>
                </a:solidFill>
                <a:effectLst/>
                <a:latin typeface="Times New Roman" panose="02020603050405020304" pitchFamily="18" charset="0"/>
                <a:cs typeface="Times New Roman" panose="02020603050405020304" pitchFamily="18" charset="0"/>
              </a:rPr>
              <a:t>: is of particular importance for ……???…….. tablet</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96957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BC96-8595-FD86-C988-BF43959020A4}"/>
              </a:ext>
            </a:extLst>
          </p:cNvPr>
          <p:cNvSpPr>
            <a:spLocks noGrp="1"/>
          </p:cNvSpPr>
          <p:nvPr>
            <p:ph type="ctrTitle"/>
          </p:nvPr>
        </p:nvSpPr>
        <p:spPr>
          <a:xfrm>
            <a:off x="1524000" y="519545"/>
            <a:ext cx="9144000" cy="955964"/>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Thickness</a:t>
            </a:r>
          </a:p>
        </p:txBody>
      </p:sp>
      <p:sp>
        <p:nvSpPr>
          <p:cNvPr id="3" name="Subtitle 2">
            <a:extLst>
              <a:ext uri="{FF2B5EF4-FFF2-40B4-BE49-F238E27FC236}">
                <a16:creationId xmlns:a16="http://schemas.microsoft.com/office/drawing/2014/main" id="{B6EDFFCF-5F4E-0636-00C9-06121F9D45F2}"/>
              </a:ext>
            </a:extLst>
          </p:cNvPr>
          <p:cNvSpPr>
            <a:spLocks noGrp="1"/>
          </p:cNvSpPr>
          <p:nvPr>
            <p:ph type="subTitle" idx="1"/>
          </p:nvPr>
        </p:nvSpPr>
        <p:spPr>
          <a:xfrm>
            <a:off x="1399309" y="1828800"/>
            <a:ext cx="9268691" cy="4842164"/>
          </a:xfrm>
        </p:spPr>
        <p:txBody>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The thickness depends upon the compression process and die fill:</a:t>
            </a:r>
          </a:p>
          <a:p>
            <a:pPr algn="l"/>
            <a:r>
              <a:rPr lang="en-US" dirty="0">
                <a:latin typeface="Times New Roman" panose="02020603050405020304" pitchFamily="18" charset="0"/>
                <a:cs typeface="Times New Roman" panose="02020603050405020304" pitchFamily="18" charset="0"/>
              </a:rPr>
              <a:t>Tablet thickness is evaluated to assess the tablet-to-tablet uniformity and quality of our product.</a:t>
            </a:r>
          </a:p>
          <a:p>
            <a:pPr algn="l"/>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The thickness is uniform if:</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Consistent compression force.</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Consistent particle size ( uniform and same form batch to batch) may</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affect packing of powder during compression</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Consistency filling process ( good followability); otherwise it causes</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variation of weight from tablet to tablet</a:t>
            </a:r>
            <a:r>
              <a:rPr lang="en-US" dirty="0">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Tablet thickness should be controlled within a ±5% variation of standard value.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8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1DC2-3D41-460E-8C5A-C141FB6058E9}"/>
              </a:ext>
            </a:extLst>
          </p:cNvPr>
          <p:cNvSpPr>
            <a:spLocks noGrp="1"/>
          </p:cNvSpPr>
          <p:nvPr>
            <p:ph type="ctrTitle"/>
          </p:nvPr>
        </p:nvSpPr>
        <p:spPr>
          <a:xfrm>
            <a:off x="1226127" y="318655"/>
            <a:ext cx="9441873" cy="970853"/>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MEASUREMENT OF THICKNESS</a:t>
            </a:r>
          </a:p>
        </p:txBody>
      </p:sp>
      <p:sp>
        <p:nvSpPr>
          <p:cNvPr id="3" name="Subtitle 2">
            <a:extLst>
              <a:ext uri="{FF2B5EF4-FFF2-40B4-BE49-F238E27FC236}">
                <a16:creationId xmlns:a16="http://schemas.microsoft.com/office/drawing/2014/main" id="{BEE32931-FAA0-8246-8422-1DC8D803F4EE}"/>
              </a:ext>
            </a:extLst>
          </p:cNvPr>
          <p:cNvSpPr>
            <a:spLocks noGrp="1"/>
          </p:cNvSpPr>
          <p:nvPr>
            <p:ph type="subTitle" idx="1"/>
          </p:nvPr>
        </p:nvSpPr>
        <p:spPr>
          <a:xfrm>
            <a:off x="1226127" y="1697183"/>
            <a:ext cx="9144000" cy="4842162"/>
          </a:xfrm>
        </p:spPr>
        <p:txBody>
          <a:bodyPr/>
          <a:lstStyle/>
          <a:p>
            <a:pPr algn="just"/>
            <a:r>
              <a:rPr lang="en-US" b="1" dirty="0">
                <a:latin typeface="Times New Roman" panose="02020603050405020304" pitchFamily="18" charset="0"/>
                <a:cs typeface="Times New Roman" panose="02020603050405020304" pitchFamily="18" charset="0"/>
              </a:rPr>
              <a:t>Micrometer</a:t>
            </a:r>
            <a:r>
              <a:rPr lang="en-US" dirty="0">
                <a:latin typeface="Times New Roman" panose="02020603050405020304" pitchFamily="18" charset="0"/>
                <a:cs typeface="Times New Roman" panose="02020603050405020304" pitchFamily="18" charset="0"/>
              </a:rPr>
              <a:t>: measure individual tabs. thickness (so accurate measurement, provide information on variation between tab.). </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Holding tray</a:t>
            </a:r>
            <a:r>
              <a:rPr lang="en-US" dirty="0">
                <a:latin typeface="Times New Roman" panose="02020603050405020304" pitchFamily="18" charset="0"/>
                <a:cs typeface="Times New Roman" panose="02020603050405020304" pitchFamily="18" charset="0"/>
              </a:rPr>
              <a:t>: measure total tab. thickness (5-10 tab). </a:t>
            </a:r>
          </a:p>
          <a:p>
            <a:pPr algn="just"/>
            <a:r>
              <a:rPr lang="en-US" dirty="0">
                <a:latin typeface="Times New Roman" panose="02020603050405020304" pitchFamily="18" charset="0"/>
                <a:cs typeface="Times New Roman" panose="02020603050405020304" pitchFamily="18" charset="0"/>
              </a:rPr>
              <a:t>not an accurate information provider on variation between tabs but overall estimation</a:t>
            </a:r>
          </a:p>
          <a:p>
            <a:pPr algn="just"/>
            <a:r>
              <a:rPr lang="en-US" dirty="0">
                <a:latin typeface="Times New Roman" panose="02020603050405020304" pitchFamily="18" charset="0"/>
                <a:cs typeface="Times New Roman" panose="02020603050405020304" pitchFamily="18" charset="0"/>
              </a:rPr>
              <a:t>give more rapid readings.</a:t>
            </a:r>
          </a:p>
        </p:txBody>
      </p:sp>
      <p:pic>
        <p:nvPicPr>
          <p:cNvPr id="1028" name="Picture 4" descr="Micrometers">
            <a:extLst>
              <a:ext uri="{FF2B5EF4-FFF2-40B4-BE49-F238E27FC236}">
                <a16:creationId xmlns:a16="http://schemas.microsoft.com/office/drawing/2014/main" id="{86F18F26-34BB-91AE-C23E-F23F7970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420" y="2396837"/>
            <a:ext cx="3424670" cy="1856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6CE6057-D917-ED15-89B7-CAA95A481649}"/>
              </a:ext>
            </a:extLst>
          </p:cNvPr>
          <p:cNvPicPr>
            <a:picLocks noChangeAspect="1"/>
          </p:cNvPicPr>
          <p:nvPr/>
        </p:nvPicPr>
        <p:blipFill>
          <a:blip r:embed="rId3"/>
          <a:stretch>
            <a:fillRect/>
          </a:stretch>
        </p:blipFill>
        <p:spPr>
          <a:xfrm>
            <a:off x="1226127" y="2660073"/>
            <a:ext cx="2708564" cy="1454727"/>
          </a:xfrm>
          <a:prstGeom prst="rect">
            <a:avLst/>
          </a:prstGeom>
        </p:spPr>
      </p:pic>
    </p:spTree>
    <p:extLst>
      <p:ext uri="{BB962C8B-B14F-4D97-AF65-F5344CB8AC3E}">
        <p14:creationId xmlns:p14="http://schemas.microsoft.com/office/powerpoint/2010/main" val="417520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A03C-9AF7-59FA-D182-2C51FAD08E64}"/>
              </a:ext>
            </a:extLst>
          </p:cNvPr>
          <p:cNvSpPr>
            <a:spLocks noGrp="1"/>
          </p:cNvSpPr>
          <p:nvPr>
            <p:ph type="ctrTitle"/>
          </p:nvPr>
        </p:nvSpPr>
        <p:spPr>
          <a:xfrm>
            <a:off x="1198418" y="519547"/>
            <a:ext cx="10079182" cy="1018308"/>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Hardness Test (Non-Official)</a:t>
            </a:r>
          </a:p>
        </p:txBody>
      </p:sp>
      <p:sp>
        <p:nvSpPr>
          <p:cNvPr id="3" name="Subtitle 2">
            <a:extLst>
              <a:ext uri="{FF2B5EF4-FFF2-40B4-BE49-F238E27FC236}">
                <a16:creationId xmlns:a16="http://schemas.microsoft.com/office/drawing/2014/main" id="{28CBE754-14DE-4E6C-1B3A-1C614AF4CBAF}"/>
              </a:ext>
            </a:extLst>
          </p:cNvPr>
          <p:cNvSpPr>
            <a:spLocks noGrp="1"/>
          </p:cNvSpPr>
          <p:nvPr>
            <p:ph type="subTitle" idx="1"/>
          </p:nvPr>
        </p:nvSpPr>
        <p:spPr>
          <a:xfrm>
            <a:off x="1032163" y="2015835"/>
            <a:ext cx="10314709" cy="4433455"/>
          </a:xfrm>
        </p:spPr>
        <p:txBody>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A tablet should possess some degree of mechanical strength to withstand the mechanical shocks caused by handling during manufacturing, packaging, shipping, and dispensing.</a:t>
            </a:r>
            <a:r>
              <a:rPr lang="en-US" dirty="0">
                <a:latin typeface="Times New Roman" panose="02020603050405020304" pitchFamily="18" charset="0"/>
                <a:cs typeface="Times New Roman" panose="02020603050405020304" pitchFamily="18" charset="0"/>
              </a:rPr>
              <a:t> </a:t>
            </a:r>
          </a:p>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Tablet hardness: (tablet crushing strength) force required to break a tablet in a diametric compression test. </a:t>
            </a:r>
          </a:p>
          <a:p>
            <a:pPr algn="l"/>
            <a:r>
              <a:rPr lang="en-US" dirty="0">
                <a:latin typeface="Times New Roman" panose="02020603050405020304" pitchFamily="18" charset="0"/>
                <a:cs typeface="Times New Roman" panose="02020603050405020304" pitchFamily="18" charset="0"/>
              </a:rPr>
              <a:t>Hardness test: a tablet is placed between anvils, and the crushing strength that just causes the tablet to break is recorded.</a:t>
            </a:r>
          </a:p>
          <a:p>
            <a:pPr algn="l"/>
            <a:endParaRPr lang="en-US" dirty="0">
              <a:latin typeface="Times New Roman" panose="02020603050405020304" pitchFamily="18" charset="0"/>
              <a:cs typeface="Times New Roman" panose="02020603050405020304" pitchFamily="18" charset="0"/>
            </a:endParaRPr>
          </a:p>
          <a:p>
            <a:pPr algn="l"/>
            <a:r>
              <a:rPr lang="en-US" b="1" dirty="0">
                <a:solidFill>
                  <a:srgbClr val="FF0000"/>
                </a:solidFill>
                <a:latin typeface="Times New Roman" panose="02020603050405020304" pitchFamily="18" charset="0"/>
                <a:cs typeface="Times New Roman" panose="02020603050405020304" pitchFamily="18" charset="0"/>
              </a:rPr>
              <a:t>Tablet hardness can affect disintegration how???</a:t>
            </a:r>
            <a:br>
              <a:rPr lang="en-US" dirty="0"/>
            </a:br>
            <a:endParaRPr lang="en-US" dirty="0"/>
          </a:p>
        </p:txBody>
      </p:sp>
    </p:spTree>
    <p:extLst>
      <p:ext uri="{BB962C8B-B14F-4D97-AF65-F5344CB8AC3E}">
        <p14:creationId xmlns:p14="http://schemas.microsoft.com/office/powerpoint/2010/main" val="320590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EB98-6F32-EF3A-6817-88B517CF84F8}"/>
              </a:ext>
            </a:extLst>
          </p:cNvPr>
          <p:cNvSpPr>
            <a:spLocks noGrp="1"/>
          </p:cNvSpPr>
          <p:nvPr>
            <p:ph type="ctrTitle"/>
          </p:nvPr>
        </p:nvSpPr>
        <p:spPr>
          <a:xfrm>
            <a:off x="1524000" y="256310"/>
            <a:ext cx="9144000" cy="817418"/>
          </a:xfrm>
          <a:solidFill>
            <a:schemeClr val="tx2">
              <a:lumMod val="60000"/>
              <a:lumOff val="40000"/>
            </a:schemeClr>
          </a:solidFill>
        </p:spPr>
        <p:txBody>
          <a:bodyPr/>
          <a:lstStyle/>
          <a:p>
            <a:pPr algn="l"/>
            <a:r>
              <a:rPr lang="en-US" sz="4000" b="1" dirty="0">
                <a:latin typeface="Times New Roman" panose="02020603050405020304" pitchFamily="18" charset="0"/>
                <a:cs typeface="Times New Roman" panose="02020603050405020304" pitchFamily="18" charset="0"/>
              </a:rPr>
              <a:t>Factors affecting hardness</a:t>
            </a:r>
          </a:p>
        </p:txBody>
      </p:sp>
      <p:graphicFrame>
        <p:nvGraphicFramePr>
          <p:cNvPr id="6" name="Diagram 5">
            <a:extLst>
              <a:ext uri="{FF2B5EF4-FFF2-40B4-BE49-F238E27FC236}">
                <a16:creationId xmlns:a16="http://schemas.microsoft.com/office/drawing/2014/main" id="{25D865A7-6E21-D589-326D-E53399F128F7}"/>
              </a:ext>
            </a:extLst>
          </p:cNvPr>
          <p:cNvGraphicFramePr/>
          <p:nvPr>
            <p:extLst>
              <p:ext uri="{D42A27DB-BD31-4B8C-83A1-F6EECF244321}">
                <p14:modId xmlns:p14="http://schemas.microsoft.com/office/powerpoint/2010/main" val="2221929330"/>
              </p:ext>
            </p:extLst>
          </p:nvPr>
        </p:nvGraphicFramePr>
        <p:xfrm>
          <a:off x="1052945" y="1253837"/>
          <a:ext cx="9615055" cy="513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79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1881</Words>
  <Application>Microsoft Office PowerPoint</Application>
  <PresentationFormat>Widescreen</PresentationFormat>
  <Paragraphs>108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 </vt:lpstr>
      <vt:lpstr>Evaluation of tablets done by quality control (QC) department</vt:lpstr>
      <vt:lpstr>Quality control tests</vt:lpstr>
      <vt:lpstr> </vt:lpstr>
      <vt:lpstr>PowerPoint Presentation</vt:lpstr>
      <vt:lpstr>Thickness</vt:lpstr>
      <vt:lpstr>MEASUREMENT OF THICKNESS</vt:lpstr>
      <vt:lpstr>Hardness Test (Non-Official)</vt:lpstr>
      <vt:lpstr>Factors affecting hardness</vt:lpstr>
      <vt:lpstr>Methods of hardness measurement</vt:lpstr>
      <vt:lpstr>How to measure the hardness???</vt:lpstr>
      <vt:lpstr>Friability Test</vt:lpstr>
      <vt:lpstr>How can measure tablet friability??</vt:lpstr>
      <vt:lpstr>DISINTEGRATION TEST</vt:lpstr>
      <vt:lpstr>PowerPoint Presentation</vt:lpstr>
      <vt:lpstr>Method</vt:lpstr>
      <vt:lpstr>PowerPoint Presentation</vt:lpstr>
      <vt:lpstr> Weight variation test</vt:lpstr>
      <vt:lpstr>PowerPoint Presentation</vt:lpstr>
      <vt:lpstr>PowerPoint Presentation</vt:lpstr>
      <vt:lpstr>Content uniformity test  </vt:lpstr>
      <vt:lpstr>PowerPoint Presentation</vt:lpstr>
      <vt:lpstr>PowerPoint Presentation</vt:lpstr>
      <vt:lpstr> Dissolution test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Aula Jwad</dc:creator>
  <cp:lastModifiedBy>Aula Jwad</cp:lastModifiedBy>
  <cp:revision>1</cp:revision>
  <dcterms:created xsi:type="dcterms:W3CDTF">2023-10-25T19:51:43Z</dcterms:created>
  <dcterms:modified xsi:type="dcterms:W3CDTF">2023-11-15T20:15:42Z</dcterms:modified>
</cp:coreProperties>
</file>